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12:30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543">
    <iact:property name="dataType"/>
    <iact:actionData xml:id="d0">
      <inkml:trace xmlns:inkml="http://www.w3.org/2003/InkML" xml:id="stk0" contextRef="#ctx0" brushRef="#br0">16351 3263 0,'0'-17'46,"-17"17"-15,-1 0-23,-17 0 0,17 0 2,-105 0 14,70 0-18,17 0 4,-17-36-4,36 36 3,-18-17-2,-18-1 3,0 0-4,-35-17 2,35 17 1,-18 1-2,0-1 1,19-17-1,-1 17 2,35 1-2,-35-1 2,18 0-1,17 1 1,1-19-2,-1 36 1,-17-35 0,35 17 1,-36 1-2,19-1 1,-19-17 0,19 0 1,-18-18-1,-1 0 1,1 0-3,35 18 4,-35-36-3,-1 1 1,36 52 0,-17 0 5,17-17-7,0 0 2,-36-18-1,36 35 1,0-35 0,0-17-1,0 34 0,0-34 2,0 17-2,0 35 0,0-52 1,0 52 1,0-52-3,18 17 11,-18 35-10,18 0 2,-1-35-2,-17 36 2,18-19-1,35-52 18,-35 53-11,-1 17 4,-17 1-14,18 17 1,0-36 2,-1 19 9,18-1-9,-17 1-1,0 17 10,-1-18-9,19 0 0,-19 18 0,19 0 1,16-17-2,1 17 1,-17 0-1,-1 0 3,18-18-3,-18 18 4,18 0-6,-35 0 4,35 0-2,-18 0 2,35 0-2,-52 0 2,53 0-2,-18 0 2,-36 0-3,36 0 3,0 0-1,-18 18 1,-17-18 8,0 0-11,-1 17 2,1-17 17,17 18-18,0 17 1,-17-17 0,53 17 1,-36 0-3,53 1 4,-35-1-3,18-17 4,-36-1-6,0 18 4,0-17-2,-17-18 17,0 35-16,17 18-1,-35-35 2,18 17 0,-18-17-1,17 17-1,-17 0 1,35 1 0,-35-19 1,0 1 0,0 17-3,18-17 1,-18 0 3,0 17-4,0 0 4,0 0-4,18-17 4,-18 0-4,0 17 5,0-17 5,0-1-2,0 1-5,0-1 1,0 1-5,0 35 12,0 0-1,0-35-9,0-1 1,0 19 1,0-19 7,0 36-7,0-35 14,0-1-13,0 1-5,0 0 4,0-1-2,0 19 10,0-1-8,-18-35-2,0 53 9,18-36 8,0 36-17,-17-53 9,17 18 0,0 0-8,-18-1-1,1 1 1,17-1 8,-18-17-7,0 36-2,-17-19 9,17 1 1,1 0-8,17-1 0,-36-17-2,19 18-1,17 0 4,-35-18-1,-1 35-3,1-17 10,17-1-8,1 1 25,-1-1 86,0 1-110,1 0 6,-18-18 11,17 0-3,18 17-14,-18-17 30,1 0-14,-1 18-17,0-18 7,-17 0-6,0 0-1,17 0-2,-17 0 3,17 0 0,-17 0 22,17 0 46,18 18-47</inkml:trace>
    </iact:actionData>
  </iact:action>
  <iact:action type="add" startTime="46497">
    <iact:property name="dataType"/>
    <iact:actionData xml:id="d1">
      <inkml:trace xmlns:inkml="http://www.w3.org/2003/InkML" xml:id="stk1" contextRef="#ctx0" brushRef="#br0">17498 3334 0,'-36'0'29,"19"0"-13,17 17 0,-18-17 0,1 0-8,-1 0 17,0 18-17,1 0 0,-36-1 20,35-17-14,-17 18-7,17-18 1,1 35-1,-19-35 9,19 0-9,-36 0 10,35 0-10,-35 0 9,36 0 0,-19 0-9,19 0 2,-19-17-1,19 17 1,-1 0-2,0-18 2,1 18-2,-1-18 1,0 1 0,1-1 0,-36 18 1,18-35-1,-1 17 1,19 0-2,-36 1 0,0-18 2,35 35-1,-17-36-1,17 36 1,-17-53 0,-18 36 0,0-19 0,18 1 0,17 18 1,1-1-1,-1 18 8,0-35-11,1 17 0,-19 0 0,19-17 12,-1-18-9,1 35-1,-1-17 2,0 0-3,-17-18 4,17 35-3,18 1 1,-17-19 0,17 19 2,-18-18-4,0 17 3,1-17-2,17-18 2,0 17-1,0-16-1,-18-1 1,-17-18 0,35 53 0,-18-52 1,1 17 0,17 18-2,0 17 1,-18-35 1,18 18-1,0 0-1,0-1 0,0 19 2,0-1 0,0-17-1,0-18 7,0 35-5,0-35-3,0 18 1,0 0-1,0-1 3,0-17-4,0 36 3,0-18-3,18-18 4,-1 17-3,1 19 9,0-1-6,-1-17 4,-17 17-6,18 1 8,-1 17-5,1-36-4,0 19 16,-1 17-14,1 0 21,0 0-22,-1-18 1,36-17 7,-18 17 0,1 18-9,-19 0 1,36 0 0,0 0 0,0 0 0,0-18 0,0 18 0,18-35 0,-54 35 0,18 0 1,-17-17-1,17 17 8,-17 0-9,0 0 29,17 0-25,-17 0-1,-1 0-4,18 0 3,1 0-2,-19 0 2,1 0-1,0 0-1,35 0 1,-18 0 1,0 0-1,18 0 0,-18 0-1,36 17 1,-71 1 0,18-18 0,-1 0 1,1 0 24,-1 17-27,1 1 3,0 0-1,-1-1 0,19 19 0,-1-19 0,18 19-1,-36-19 1,1 18 1,17-17-2,-17 0 1,17 35 10,-17-36-3,0 19-7,35 52-1,-18-53 2,0 18-1,-17-35 0,35 52 1,-36-52-2,19 17 2,-1 36 7,-35-54-10,17-17 2,-17 18 0,18 0 1,-18-1-2,18 18 2,-1 1-1,1 17 0,0-18 7,-18-17 2,17-1-7,-17 1-4,0 17 10,0-17-8,0-1 0,0 19 2,0-19-4,0 1 4,0 35-1,0-35 0,0 17-2,0 0 2,0 0 4,0-17-4,0 0-1,0 35-2,0-36 19,0 18-18,0-17 9,0 0 0,0 17-8,0-17 8,-17-1-9,17 1 1,-18 17 1,0-17 14,-17 17-6,0-17-2,17-1 1,18 1 2,-17-18-10,-1 18 8,0-18-7,18 17-3,-53 1 3,36 0-2,-1-1 1,0 1 0,1 0 7,-18-1 26,17-17-24,18 18-11,-35-1 4,-1-17 5,19 36 4,-1-19-15,0 1 4,1-18 1,-1 0-2,-17 18 3,0 17-4,17-17 10,-35-1-7,18 1 7,-1-1-8,19-17 0,-18 0 0,-1 18 0,-34 0 0,-1 17 1,18 0-2,18-17 1,-18 17-1,18-35 2,-1 18-2,89-18 466,-17-18-456,-19 18-9,1-17 1,17-1-1,-17 18 15,0 0-5,-18-18-11,17 18 8,1 0 0,-1 0-6,19 0-2,-19 0 1,1 0 1,17 0-1,-17 0 0,0-17 1,17 17-2,-18 0 40,19 0 131,-19 0-172,1 0 2,0 0 8</inkml:trace>
    </iact:actionData>
  </iact:action>
  <iact:action type="add" startTime="60582">
    <iact:property name="dataType"/>
    <iact:actionData xml:id="d2">
      <inkml:trace xmlns:inkml="http://www.w3.org/2003/InkML" xml:id="stk2" contextRef="#ctx0" brushRef="#br0">15593 1358 0,'-18'0'27,"0"0"139,1 18-134,-1-18 10,1 0-26,-36 0 3,53 17-12,-36 1 2,-17 17-1,1-17 7,16 17-7,1-17 1,-36 0-1,54-18 0,-1 17 0,-35 18-1,18-35 2,0 18 0,17 0 14,0-18 27,-35 35-33,36-35-2</inkml:trace>
    </iact:actionData>
  </iact:action>
  <iact:action type="add" startTime="62120">
    <iact:property name="dataType"/>
    <iact:actionData xml:id="d3">
      <inkml:trace xmlns:inkml="http://www.w3.org/2003/InkML" xml:id="stk3" contextRef="#ctx0" brushRef="#br0">15928 1323 0,'-18'0'17,"1"0"-12,-1 0 2,-17 0 2,-1 18 6,19-18-7,-18 17 0,-18 1 0,35 17 0,-35-17 1,35-18-2,1 17 2,-1-17-2,-17 0 33,-18 36-24,35-19-6,1-17-4,-19 18 3,1 0-1,-18-1 0,36-17 0,17 18 0,-18-1 0,0-17-1,1 18 1,-19 0 25,1-1 1,35 1-5,-18-18-4,-17 18-16,18-1-3,-1 1 3,0-18-2</inkml:trace>
    </iact:actionData>
  </iact:action>
  <iact:action type="add" startTime="63777">
    <iact:property name="dataType"/>
    <iact:actionData xml:id="d4">
      <inkml:trace xmlns:inkml="http://www.w3.org/2003/InkML" xml:id="stk4" contextRef="#ctx0" brushRef="#br0">16069 1376 0,'-18'17'63,"1"1"-55,-36 0 7,18 17-8,17 0 2,-17 1-2,-54-1 2,54-18-1,-18 36 1,18-17 0,0-19-3,35 1 4,-18-18-4,0 18 4,1 17-4,-19-35 11,19 18-8,-1 17-2,1-18 0,-1-17 2,0 18-1,1 17-1,-19-35 1,19 0 0,-19 36 0,19-19 0,-1-17 1,1 18-2,-1-18 10,0 35-1,-17-17-8,0-1 1,-1-17-3,19 36 4,-1-19-4,1 1 2,69-36 105</inkml:trace>
    </iact:actionData>
  </iact:action>
  <iact:action type="add" startTime="65199">
    <iact:property name="dataType"/>
    <iact:actionData xml:id="d5">
      <inkml:trace xmlns:inkml="http://www.w3.org/2003/InkML" xml:id="stk5" contextRef="#ctx0" brushRef="#br0">16245 1482 0,'-17'0'79,"-1"0"-54,-17 17-14,35 1-3,-35 0-1,17-1-1,18 1 1,-18-1-1,-17 1 4,35 0-2,-35-1 1,-1 19-2,36-19 0,-52 19 1,-1 17 1,0-18-2,0 18 2,53-36-2,-71 36 1,54-53 1,-1 36-1,-17-1-1,-1-18 3,-17 36-3,36-17 2,-1-19-3,1 19 18,-1-19-5,0 1-4,1-18-8,-1 17 2,0 1-3,-35 0 2,36-1 0,-1 1 56,-17 0-47,-18 35-10,35-36 3,-17 19-3,35-19 1,-18 1 0,36-36 56,0 1-56,-1-1-1,36-35 2,-35 35 7,-18 1-8</inkml:trace>
    </iact:actionData>
  </iact:action>
  <iact:action type="add" startTime="66929">
    <iact:property name="dataType"/>
    <iact:actionData xml:id="d6">
      <inkml:trace xmlns:inkml="http://www.w3.org/2003/InkML" xml:id="stk6" contextRef="#ctx0" brushRef="#br0">16457 1693 0,'-18'0'29,"1"0"-20,-1 0-1,-35 36-1,18-19 1,-18 36 9,-70 35-15,34-17 3,19-1 3,-36 36 1,-35 35-2,35-35 3,-17 35-5,17-35 5,70 0-2,-16-53-1,16-35 2,19 17-2,17-18 3</inkml:trace>
    </iact:actionData>
  </iact:action>
  <iact:action type="add" startTime="67945">
    <iact:property name="dataType"/>
    <iact:actionData xml:id="d7">
      <inkml:trace xmlns:inkml="http://www.w3.org/2003/InkML" xml:id="stk7" contextRef="#ctx0" brushRef="#br0">16651 1976 0,'0'35'15,"0"-18"-8,-53 1 2,-17 53 0,-1-18-3,-35 17 2,0 1 1,18 17-1,-18 18 1,1-18-1,-125 124 20,142-160-22,53 1 1,-18 0-2,-35 36 3,35-37-1,35-52 2,18 18-1,0 17-1,35-70 124,1 0-123</inkml:trace>
    </iact:actionData>
  </iact:action>
  <iact:action type="add" startTime="68802">
    <iact:property name="dataType"/>
    <iact:actionData xml:id="d8">
      <inkml:trace xmlns:inkml="http://www.w3.org/2003/InkML" xml:id="stk8" contextRef="#ctx0" brushRef="#br0">16810 2293 0,'-18'0'7,"1"0"25,-1 18-24,0-1 0,-17 19 0,0-19 0,-53 36-1,52-18 2,1-35-1,-36 71 0,19-53 0,-19 52-1,36-52 2,-1-1-2,-17 36 1,18-35 1,0 17-2,0-17 9,-18 0-7,35 17-1,0-18 0,1-17 0,-1 18 0,1 17 0,-1-35 0,0 18 8,18-36 88,53 18-88</inkml:trace>
    </iact:actionData>
  </iact:action>
  <iact:action type="add" startTime="69710">
    <iact:property name="dataType"/>
    <iact:actionData xml:id="d9">
      <inkml:trace xmlns:inkml="http://www.w3.org/2003/InkML" xml:id="stk9" contextRef="#ctx0" brushRef="#br0">16757 2681 0,'0'0'3,"-18"0"6,1 18-1,-19-1 8,1 19-8,17-19-2,-17 1 2,0 17 1,-18-17 0,18 17-3,17-17 4,-17 17-4,-18-17 4,35-18-3,1 17 2,-19 1-3,19-18 3,-54 35-3,71-17 3,-53 0-2,36 17 2,-1-35-3</inkml:trace>
    </iact:actionData>
  </iact:action>
  <iact:action type="add" startTime="73419">
    <iact:property name="dataType"/>
    <iact:actionData xml:id="d10">
      <inkml:trace xmlns:inkml="http://www.w3.org/2003/InkML" xml:id="stk10" contextRef="#ctx0" brushRef="#br0">16775 2963 0,'0'36'32,"0"17"-23,0-1-2,0 37 1,0-19 0,0-35 0,0-17 0,0 0 0,0-1 57,35-34-57,-35-1 0,0 0 1,0 1-2,0-1 17</inkml:trace>
    </iact:actionData>
  </iact:action>
  <iact:action type="add" startTime="74132">
    <iact:property name="dataType"/>
    <iact:actionData xml:id="d11">
      <inkml:trace xmlns:inkml="http://www.w3.org/2003/InkML" xml:id="stk11" contextRef="#ctx0" brushRef="#br0">16951 2699 0,'18'17'21,"-1"54"-12,19-1-1,-19-17 0,1 36 0,-1-19 0,-17-52 8,0-1 74,18-17-75,0 0 9</inkml:trace>
    </iact:actionData>
  </iact:action>
  <iact:action type="add" startTime="74823">
    <iact:property name="dataType"/>
    <iact:actionData xml:id="d12">
      <inkml:trace xmlns:inkml="http://www.w3.org/2003/InkML" xml:id="stk12" contextRef="#ctx0" brushRef="#br0">17163 2522 0,'17'0'5,"-17"53"5,71 18-3,-71-36 1,17 18 1,36 18-2,0 34 2,0-34-2,-18 0 2,36 34-3,-53-52 3,-18-35-1,17-18 1,1 18 71,0-18-56,-18-18-18</inkml:trace>
    </iact:actionData>
  </iact:action>
  <iact:action type="add" startTime="75703">
    <iact:property name="dataType"/>
    <iact:actionData xml:id="d13">
      <inkml:trace xmlns:inkml="http://www.w3.org/2003/InkML" xml:id="stk13" contextRef="#ctx0" brushRef="#br0">17198 2205 0,'0'35'39,"35"18"-31,36 71 0,-18-72 0,17 54-1,18 0 2,-35-18-2,-17-35 1,-19-35 1,1 17 0,0-17-3,-1-18 84,1 0-83,-18-18 24</inkml:trace>
    </iact:actionData>
  </iact:action>
  <iact:action type="add" startTime="76655">
    <iact:property name="dataType"/>
    <iact:actionData xml:id="d14">
      <inkml:trace xmlns:inkml="http://www.w3.org/2003/InkML" xml:id="stk14" contextRef="#ctx0" brushRef="#br0">17110 1782 0,'0'35'48,"0"0"-42,0 36 4,106 87-4,-18-52 3,70 71-2,-16-72 2,-19-34-2,18 0 3,-53-36-3,-17-18 1,-53-17-1</inkml:trace>
    </iact:actionData>
  </iact:action>
  <iact:action type="add" startTime="77958">
    <iact:property name="dataType"/>
    <iact:actionData xml:id="d15">
      <inkml:trace xmlns:inkml="http://www.w3.org/2003/InkML" xml:id="stk15" contextRef="#ctx0" brushRef="#br0">16827 1446 0,'18'18'7,"-18"0"10,0-1-9,0 19 0,71 34-1,-54-52 2,54 70-2,-36-70 1,18 35 0,-18-36 0,1 1 2,-1 17-4,-17-17 2,-1-18 1,36 35-1,-35 0 0,35 1 0,-18 16-1,0-16 3,0-19-4,1 19 4,-19-19-4,1 1 4,17 0-4,18-1 3,-17 36-2,52-18 1,-53 1 0,0-19 0,18 1 0,-35-18 0</inkml:trace>
    </iact:actionData>
  </iact:action>
  <iact:action type="add" startTime="79119">
    <iact:property name="dataType"/>
    <iact:actionData xml:id="d16">
      <inkml:trace xmlns:inkml="http://www.w3.org/2003/InkML" xml:id="stk16" contextRef="#ctx0" brushRef="#br0">16916 1288 0,'17'0'96,"36"0"-74,-35 17-13,35 36-3,0 18 3,35 35-3,-35-18 5,0-35-3,0 0-1,-18-18 0,-17-17 2,-1-1-2,1-17 211,-1 0-203,1 0-7,17 0 0,36 0 0,0 71 0,-36-71-1,18 17 2,-18 19-2</inkml:trace>
    </iact:actionData>
  </iact:action>
  <iact:action type="add" startTime="82626">
    <iact:property name="dataType"/>
    <iact:actionData xml:id="d17">
      <inkml:trace xmlns:inkml="http://www.w3.org/2003/InkML" xml:id="stk17" contextRef="#ctx0" brushRef="#br0">16722 1393 0,'0'18'261,"0"0"-242,0-1-11,0 1 5,17 0-5,-17-1 25,18 19-26,-18-1 26,0-18-25,18-17 0</inkml:trace>
    </iact:actionData>
  </iact:action>
  <iact:action type="add" startTime="85445">
    <iact:property name="dataType"/>
    <iact:actionData xml:id="d18">
      <inkml:trace xmlns:inkml="http://www.w3.org/2003/InkML" xml:id="stk18" contextRef="#ctx0" brushRef="#br0">14940 6103 0,'-18'18'19,"18"-1"6,-35-17-18,18 0 9,-1 0 1,0 0-9,-17 0-1,-18 0 3,35 0-5,-34 0 7,16 0-7,1 0 4,0 0-2,-18 0 0,35 0 2,-35 0-2,36 0 0,-1 0 2,-17 0 0,17 0-1,-17 0 0,-1-35-1,-16 17 10,34 1-9,0-1 10,18-17-11,-17-18 0,-19 0 1,19 0 0,17 0 0,-18 36 2,18-36-4,0 17 3,0 19-2,-18-19 2,1 19-2,17-1 1,0-17 0,0-18-1,0 18 2,0-36-2,0 1 1,0 17 0,0 0 0,0-18 0,0 36 2,0 0-4,0 17 2,0-35 1,17-17 6,-17 52-6,18-35 8,-18 35-9,18 1 0,-1-1 8,1 0-8,0 1 8,-1 17-7,1-18-3,17 18 3,0-35-1,18 17 9,-17 1-11,34-36 4,-70 35-4,71 0 2,-18 1 1,-53-1-2,35 0 2,-17 18-2,-1-17 1,19 17 2,-19-18-3,1 18 1,17 0 0,-17 0 7,17 0-5,-17 0-3,17 0 2,0 0-2,0 0 2,18 53 0,0-35-3,-35-1 1,17 1 2,-17-18 7,0 18-1,-18-1-6,0 19-3,0-1 2,17 35 0,1-52 0,-1 53 2,-17-18-2,0-18-2,0 18 5,0 194 22,0-177-26,0 18-1,0 1 2,-17-36 0,17-1 0,0-34 1</inkml:trace>
    </iact:actionData>
  </iact:action>
  <iact:action type="add" startTime="88300">
    <iact:property name="dataType"/>
    <iact:actionData xml:id="d19">
      <inkml:trace xmlns:inkml="http://www.w3.org/2003/InkML" xml:id="stk19" contextRef="#ctx0" brushRef="#br0">17074 6297 0,'-17'0'230,"-18"-18"-219,17 18 3,-17-17-7,-18-18 2,0-1-2,17 19 2,-34-19 1,52 19 4,-17-1-7,35 0 9,-18 18-7,1-17-2,-1-19 10,0 19-8,1-18 7,-1-1-10,1 1 2,-1 17 31,0-17-23,1 17 7,-19-17-15,36 18 1,0-1-1,0-17 1,0 17 7,0 0-8,0-17 0,0 17 9,0-34-8,0 34-2,0-35 2,0 35-2,0-35 2,0 18 1,0 0-2,0-18-3,0 18 3,0 17 7,0 0-7,0 1 0,0-1 7,0 0-6,0-17-2,0 0 1,0-18 0,0 18 1,0-18-2,0 35 1,0-17 0,0 0 2,18-18 6,-18 35-9,18 18 1,17-71 0,-17 36 2,-1 18-4,36-36 4,-35 17-4,17-17 4,18 1-4,-35 52 2,34-36 0,-16 1 0,-1 17 0,53-17 0,-35 0 0,-35 17-1,70-35 1,-53 36 1,1 17-1,52-36-1,-53 36 1,36-35 1,-1 17-1,-52 18 0,52 0 0,-17-17 0,-35 17 0,52 0-1,-34-18 2,34-17-2,-52 35 3,17 0-4,0 0 4,18 0-4,36-18 6,-19 18-6,18-17 0,53-36 3,-105 53-2,17 0 2,17-18-1,1 18 7,-36-18-6,-17 18 0,17 0-1,18 0 1,0 0-2,0 0 0,0 0 2,17 0-1,18 0 1,-52 0-3,52 0 4,-18 18-4,1 0 4,17-1-3,53 54 2,-88-54-3,53 1 3,-18 0-2,-17-18 2,-1 17-2,-17 1 2,-18 0-2,1-1 2,-19-17 7,1 18-1,17 0 1,-17-1-7,35 19-3,-35-1 4,-1-18-2,18 1 1,18 35-4,-35-35 6,0-1-2,-1-17 0,1 18-4,-18 0 3,18-18 6,-1 17-5,1 1 6,17 17-7,-17-17 0,17 35 0,-17-18 0,-1 0 0,19 0-1,16 36 2,-34-71 0,0 35-2,-1 1 2,19-19-2,-19 19 2,1-19-1,-18 1 1,18-18 8,-18 17-12,0 1 4,17 17 14,-17 1-15,0 17 8,0-36-8,0 36 0,18-35 1,-18-1-2,0 36 2,18-17-2,-18-19 10,0 1-2,0-1-5,0 19 6,0-19-10,0 36 19,0-35-16,0 17 0,-18 18-1,18 0 1,-35-35-2,-1 35 1,19-18-1,-1 0 3,0-17-3,1-1-1,-1 1 2,0-18 0,1 35 11,-1-17-6,1-18-5,-1 0-1,-17 18 3,17 17-3,-17-35 2,17 18-2,-17-1 2,0-17-3,-54 53 10,36-53 0,-17 0-6,35 18-4,-1-18 3,-17 0 1,0 17-3,1-17 0,-1 0 2,-18 36-3,18-36 12,36 0-10,-19 0 0,1 0 0,0 0 0,-1 0 1,-16 0-2,-37 0 2,72 0-2,-54 0 1,1 0 0,34-18 0,-34 18 1,-1 0-3,36 0 4,-18 0-4,-18 0 3,36 0-2,-18 0 1,0 0 0,18 0-1,-18 0 2,-17 0-2,34 0 2,-17 0-1,18 0 0,-18 0-1,36 0 2,-54 0-2,18 0 2,18 0-2,-36 0 3,1 0-3,-1 0 1,36 0-1,-36 0 4,-17-18-5,18 18 3,-19 0 0,1 0-1,18 0-3,34 0 5,1 0-3,0 0 2,-1 0 6,1-17-6,0 17 23,17 0-25,1 0 1,-19 0 0</inkml:trace>
    </iact:actionData>
  </iact:action>
  <iact:action type="add" startTime="110150">
    <iact:property name="dataType"/>
    <iact:actionData xml:id="d20">
      <inkml:trace xmlns:inkml="http://www.w3.org/2003/InkML" xml:id="stk20" contextRef="#ctx0" brushRef="#br0">27887 6138 0,'71'0'127,"-1"0"-120,-17 0 3,35 0-4,-35 0 3,35 0-2,-17 0 3,0 0-4,-54 0 4,54 0-3,-54 0 1,36 0-1,-17 0 1,-1 0 0,0 0 0,18 0 1,0 0 5,-35 0-5,-1 0-1,36 0 1,-35 0-1,17 0-1,-17 0 3,-1 0-4,54-17 2,-53 17 1,17 0-1,0 0-1,0 0 2,1 0-1,17-36 1,-36 36 6,36 0-7,-53-17-1,18 17 16,17 0-16,-17 0 2,-1 0 0,19 0-1,-1 0 0,0 0 0,0 0 0,18 0 0,18-18-1,-53 18 3,34-18-2,1 18 0,0 0-1,18 0 2,-1 0-2,19 0 3,-54 0-4,53 0 3,-17 0-1,-1 0 1,18 0-3,-70 0 4,53 0-4,-1 0 4,1 0-4,-36 0 3,71 0-2,-71 36 1,0-36 0,36 0-1,-18 0 9,-36 0-8,36 0 0,-35 0-1,17 0 11,-17 0-10,0 17 0,-1-17 0,1 0 2,-1 0-3,1 0 8,0 0-5,-1 0-4,1 0 3,0 0-2,-1 0 2</inkml:trace>
    </iact:actionData>
  </iact:action>
  <iact:action type="add" startTime="126789">
    <iact:property name="dataType"/>
    <iact:actionData xml:id="d21">
      <inkml:trace xmlns:inkml="http://www.w3.org/2003/InkML" xml:id="stk21" contextRef="#ctx0" brushRef="#br0">8502 9878 0,'18'0'208,"-1"0"-200,36 0-2,-18 0 3,54 0-2,-36 0 3,17 0-3,1 0 1,-54 0 0,36 0 18,-18 0-24,18 0 0,-35 0 8,35 0-3,-35 0 2,17 0-1,0 0 0,0 0 0,1 0 0,17 0 0,-18 0 9,35 0-10,-34 0 1,-19 0-1,19 0 2,-19 0-2,19 0 2,-1 17-1,0-17 0,36 0 0,-54 0 0,36 0 0,18 0 0,-18 0 0,0 0 1,35 0-2,35 0 2,18 0-3,18 0 4,18 0-3,-36 0 2,-18 0-2,1 0 1,-1 0-1,-35 0 2,-17 0-1,-36 0 0,18 0 1,-35 0-2,-1 0 8,19 0 1,-19 0-8,36 0 0,-35 0 0,-1 0 0,36 0 0,0 0 1,-35 0 0,35 0-2,-18 0 2,0 0-2,-17 0 2,17 0-2,18 0 2,0 0-2,-18 0 1,36 0 0,-53 0-1,17 0 1,-18 0 0,1 0 0,17 0 2,-17 0-4,17 0 5,1 0-3,-19 0-3,36 0 4,18 0-2,-54 0 2,72 0-2,-1 0 2,70 36-1,-34-19 1,17-17-3,-17 0 4,34 0-4,-70 0 3,-35 0-3,-17 0 4,-19 0 95,1 0-91,0 0 5,-1 0-3,18 0-1,18 0-8,-17 0 2,52 0-2,-18 0 2,-17 0-1,0 0 0,18 0-1,-1 0 2,-52 0-2,0 0 1,-1 0 72,1 0-54,-18-17 6,18 17-25</inkml:trace>
    </iact:actionData>
  </iact:action>
  <iact:action type="add" startTime="140866">
    <iact:property name="dataType"/>
    <iact:actionData xml:id="d22">
      <inkml:trace xmlns:inkml="http://www.w3.org/2003/InkML" xml:id="stk22" contextRef="#ctx0" brushRef="#br0">15681 9825 0,'18'0'159,"17"0"-149,18 0-2,-36 0-1,19 0 2,-1-18-2,36 18 2,-36 0-2,0-17 0,18 17 1,0-36 0,-35 36 0,17 0 0,18 0 1,-36 0-1,1 0-1,17-17 1,1 17-1,-19 0 2,19 0 2,-19 0-5,18 0 2,1 0-1,-1 0 1,0 0 1,18 0 0,-35 0-3,35 0 4,17 0-4,-52 0 3,52 0-3,1 0 4,-53 0-3,52 0 1,-34 0 1,-1 0-2,35 0 2,-17 0-1,88 0 0,-52 0-1,-1 17 2,-35-17-2,35 18 2,0-18-2,-17 0 1,-1 0 0,-52 0 0,35 0 0,-18 0 1,0 0-2,-17 0 1,17 18 0,-17-18 2,17 0-5,-17 0 6,-1 0-5,1 0 4,17 0-3,-17 0 0,0 0 1,17 0 1,18 17-1,-18 1-1,18-1 2,0-17-1,0 0-1,0 0 1,17 0 0,-17 0 1,0 0-2,0 0 2,-18 0-2,-17 0 1,35 0 1,-35 0-1,34 0 0,-16 0-1,17 0 2,-18 0-2,53 0 3,0 0-5,0 0 11,1 0-13,17 0 3,35 0 2,-53 0 1,18 18-1,-18 0-1,0-18 1,-17 35-1,52-35 2,-17 18-1,-71-18 0,36 0 1,-1 0-1,18 0-1,-35 0 1,0 0 0,18 0 0,-36 0 0,18 0 0,18 0-1,-18 17 2,35-17-1,-35 18 2,0-18-5,-1 35 4,1-35-2,0 0 3,0 0-2,-35 0 0,35 0-2,-18 0 3,0 0-1,1 0 0,-1 0-1,-17 0 2,-1 0-2,18 0 2,-17 0-2,0 0 2,35 0-1,-18 0 0,0 0 0,0 0 1,36 0-1,-36 0 0,18 0 1,18 0-3,-36 0 4,18 0-4,18 0 4,-19 0-4,-16 0 4,17 0 8,17 0-12,-35 0-5,36 0 4,0 0 3,-18 0 0,-1 0 0,19 0 0,0 0 0,-19 0 0,37 0 1,-36 0-1,-1 0 0,-34 0-1,53 0 2,-18 0-3,-36 0 4,54 0-2,-1 0 1,-52 0-3,70 0 4,-17 0-4,52 0 3,-35 0-2,-35 0 2,36 0-3,16 0 3,-16-17-2,-19-1 2,18 18 0,-35-35-1,35 35-1,-17-18 1,35 18 0,-36-18 0,1 18 0,-1 0 1,19-17-1,-36 17-1,70 0 1,-35 0 1,36 0-1,-36 0 0,18 0 2,-18 0-4,0-36 3,-35 19-2,-18 17 2,-35-18-2</inkml:trace>
    </iact:actionData>
  </iact:action>
  <iact:action type="add" startTime="153697">
    <iact:property name="dataType"/>
    <iact:actionData xml:id="d23">
      <inkml:trace xmlns:inkml="http://www.w3.org/2003/InkML" xml:id="stk23" contextRef="#ctx0" brushRef="#br0">8608 11818 0,'17'0'120,"1"0"-104,0 0-1,-1 0-7,19 0-1,-1 0 2,18 0-2,-18 0 2,36 0-1,-1 0-1,-17 0 2,35 0-2,-17 0 0,-1 0 1,72 0 0,-54 0 1,0 0-1,0 0 1,-17 0-2,-18 0 1,17 0 1,1 0-2,-1 0 2,-34 0-1,34 0 0,1 0-1,17 0 3,-18 0-1,19 0-4,-54 0 4,18 0-3,-36 0 2,19 0 8,-1 0 1,0 0 7,-17 0-16,35 0 0,-36 0 2,19-18-3,-19 18 2,1 0-3,0 0 51,17 0-34,-17-17 9,34 17 1,1 0-24,0 0-3,0 0 2,-18 0 0,1 0 0,-19 0 1,1 0-1</inkml:trace>
    </iact:actionData>
  </iact:action>
  <iact:action type="add" startTime="156299">
    <iact:property name="dataType"/>
    <iact:actionData xml:id="d24">
      <inkml:trace xmlns:inkml="http://www.w3.org/2003/InkML" xml:id="stk24" contextRef="#ctx0" brushRef="#br0">13458 12100 0,'53'0'159,"0"0"-151,35 0 2,1 0-4,34 0 2,-35 0 0,71 0 0,-35 0 0,-36 0 0,0 0 0,-17 0-1,-36 0 2,18 0-2,-18 0 2,0 0-1,-17 0 1,0 0-2,-1 0 9,1 0-9,-1 0 1,36 0 9,-17 0-10,17 0 2,35 0-2,-18 0 2,1 0-2,-36 0 2,36-35-2,-18 35 4,17 0 15,-52 0-20,-1 0-1,19 0 5,34 0-2,-17 0 1,18 0-2,-18 0 3,17-18-4,1 18 1,-18-17 1,35 17 1,-35 0-2,35 0 1,-17 0 0,17 0-1,-35 0 1,35 0 1,-53 0-1,-17 0-1,-1 0 1</inkml:trace>
    </iact:actionData>
  </iact:action>
  <iact:action type="add" startTime="164768">
    <iact:property name="dataType"/>
    <iact:actionData xml:id="d25">
      <inkml:trace xmlns:inkml="http://www.w3.org/2003/InkML" xml:id="stk25" contextRef="#ctx0" brushRef="#br0">20514 12012 0,'53'0'165,"35"0"-156,-35 0-2,18 0 2,-18 0-2,35 0 2,-35 0-1,17 0-2,1 0 2,-18 0-1,0 0 2,17 0 0,1 0-1,-36 0 0,53 0 0,-17 0 0,52 18 0,-35-1 0,36-17 1,17 0-2,-53 0 2,36 0-3,-36 0 3,35 0-1,-35 0 1,36 0-1,17 0 0,-17 0-2,-1 0 3,-35 0 0,36 0 0,-54 0-3,18 0 2,-70 0-1,35 0 1,-18 0 0,-17 0 10,0 0 31,-1 0-26,1 0 1,-1 0-16,54 0 16,-36 0-15,18 0 3,18 0-6,17 0 0,0 0 2,-35 0-1,-35 0 1</inkml:trace>
    </iact:actionData>
  </iact:action>
  <iact:action type="add" startTime="166286">
    <iact:property name="dataType"/>
    <iact:actionData xml:id="d26">
      <inkml:trace xmlns:inkml="http://www.w3.org/2003/InkML" xml:id="stk26" contextRef="#ctx0" brushRef="#br0">26987 11747 0,'0'-17'43,"53"17"-37,18 0 3,-36 0-3,53 0 3,1 0-1,69 0-2,-34 0 3,70 0 2,-35 0-7,70 0 6,-17 0-3,-71 0 2,70-18-2,1-35 0,-71 36 1,71-1 1,-1-17-1,-52-1-1,18 1 1,-54 35 1,53-17-1,-34 17 0,69 0 1,-70 0-2,36 0 2,-54 0-2,-35 0 2,-17 0-2,0 0 2,-54 0-2,1 0 3,17 0 20,-35 17 195,35 1-217,-17-1-1,-18 1 2,18 0-2,-1-18 3,19 0-2,-19 0-2,1 0 33</inkml:trace>
    </iact:actionData>
  </iact:action>
  <iact:action type="add" startTime="184800">
    <iact:property name="dataType"/>
    <iact:actionData xml:id="d27">
      <inkml:trace xmlns:inkml="http://www.w3.org/2003/InkML" xml:id="stk27" contextRef="#ctx0" brushRef="#br0">20161 9913 0,'0'-18'26,"-17"18"-22,-1 0 13,-17-35 0,17 17-11,0 18 2,1-17 0,-19-18 1,19 17 1,-18 0 20,35 1-22,-36-19-1,19 19 3,-1-36-3,18 18 2,0-18-3,-35 17 3,17 19-2,0-19 2,1-16-2,-1 16 2,1 1-2,-1 0 2,0-1-2,-17 1 1,17 0 0,1 0 1,17 17 7,0 0-9,0 1 11,0-1-11,0 0 0,0-17 2,0-18 1,0 36-6,0-36 4,0 17 0,0 1 2,0 0-4,0 17 3,0-17-1,0 17 1,0-17 6,0 0-6,0 17 6,17 0-7,-17 1 1,18 17-2,-18-36 1,0 19 0,18 17 0,17-35 1,-35 17-2,53 0 1,0-17 0,0 17 1,-36 18-1,54-53 0,-1 36 1,54-1-3,-54 1 3,1-1-2,-18 0 2,0 18-1,35-17 0,18 17-1,-18 0 2,36 0-2,17 0 2,-53 0-2,35 0 2,1 0-2,-18 0 2,70 0-1,-53 0-2,89 0 3,-71 0-1,53-18 0,-106-35 1,71 53-1,-18-18 0,18 18 0,17 0-1,54 0 2,-19 0-2,-17 0 3,18 0-5,-71 0 6,36 0-6,-54 0 3,-35 0 0,-35 0 0,18 0 0,-54 0 0,1 0 0,17 0 0,-17 0 0,35 18 0,-35-18 1,34 18-2,-16 17 2,-1-17-1,71-1 1,-18 1-3,71 35 4,52 17-3,-52-34 2,18-19-2,-36 19 3,-35-36-4,-71 0 3,-18 0-1,1 35 97,-18 0-99,0 0 2,-35 36 1,17-18-2,-17 17 2,0 1-2,-1 0 2,1-19-2,17 1 2,1-17-1,-1-36 1,18 35 1,-18-17 10,-17-1 5,35 1-9,-17 17-9,-1-35 2,0 18-2,18-1 10,-17-17-9,-19 36 9,19 17 4,-1-18-5,0 35-6,1-34-3,-1-36 2,18 17-2,0 1 9</inkml:trace>
    </iact:actionData>
  </iact:action>
  <iact:action type="add" startTime="193940">
    <iact:property name="dataType"/>
    <iact:actionData xml:id="d28">
      <inkml:trace xmlns:inkml="http://www.w3.org/2003/InkML" xml:id="stk28" contextRef="#ctx0" brushRef="#br0">6526 15734 0,'36'0'65,"-1"0"-59,35 0-1,-17 0 5,0 0-2,18 0 0,-1 0-1,-17 0 1,36 0 0,-1 0 1,53 0-1,18 0-1,17 0 2,0 0-1,18 0 0,-17 0 1,-18 0-1,17 0-1,-35 0 1,18 0-1,-18 0 1,-18 0 1,-17 0-2,53 0 2,-36 0-2,-34 0 2,34 0-2,18 0 2,0 0-2,18 0 1,-18 0-1,-17 0 3,-1 0-4,-35 0 3,1 0-1,-1 0 1,0 0-2,18 0 3,-18 0-5,0 0 6,36 0-5,17 0 4,0 0-4,53 0 3,-53 0-2,35 0 1,-35 0 1,36 0-2,-54 0 1,1 0 0,52 0 0,-88 0 0,36 0 0,-1 0 1,-17 0-1,88 0 0,-88 0-1,70 0 2,1 0 0,34 0-2,1 0 2,-35 0-2,-1 0 2,18 0-2,-88 0 2,-18 0-2,0 0 5,89 0 4,-107 0-13,36 0 5,-18 0 0,71 0 0,-18 0 0,-18 0 0,1 0 0,17 0 1,-17 0-1,-36 0 0,0 0 0,0 0-1,18 0 2,0 0-2,0 0 3,-18 0-3,18 0 2,17 0-3,36 0 3,-53 0-2,17 0 3,-35 0-4,18 0 4,-18 0-4,1 0 3,-1 0-2,0 0 1,0 0 0,36 0 1,17 0-2,-18 0 2,1 0-2,52 0 2,-35 0-1,-17 0 0,34 0-2,-16 0 4,-19 0 0,0 0-4,-17 0 2,53 0-1,-35 0 1,-36 0 1,53 0-2,-53 0 1,0 0 3,36 0-6,-36 0 5,18 0-3,0 0 1,70 0-1,-53 0 1,1 0 0,-1 0 0,54 0 0,-54 0 0,54 0 0,-72 0-1,19 0 3,-36 0-3,36 0 1,17 0 1,70 0 8,-87 0-9,-1 0-3,18 0 6,-70 0-4,0 0 2,17 0-2,-18 0 2,18 0-2,-35 0 1,36 0-1,34 0 2,1 0-1,17 0 0,-18 0-1,1 0 1,-1 0 0,18 0 1,-53 0-2,36 0 1,-54 0 0,19 0 0,16 0 0,1 0 0,0 0 0,0 0 1,-18 0-1,0 0 0,-17 0 0,17 0 0,-35 0 1,0 0-2,17 0 2,19 0-1,-36 0 0,70 0-1,-35 0 1,-17 0 0,-18 0-1,0 0 2,17 0-1,-35 0 0,1 0 0,-1-18 0,-17 18-1,-1 0 10,1 0-7,0 0-3,17 0 1,18 0-1,-18 0 2,36 0-3,-1 0 4,18 0-4,-35 0 5,18 0-6,-18 0 5,17-17-3,18-1 2,-70 18-2,35 0 2,-18 0-3,1 0 5,-19 0-5,36 0 2,-18 0 0,18 0 0,-35 0-1,17 0 2,-17 0-1,17-35-1,-17 35 9,-1 0-7,1 0 8,17 0-11,1 0 4,17 0-3,-36 0 3,18 0-4,1-18 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46:15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04">
    <iact:property name="dataType"/>
    <iact:actionData xml:id="d0">
      <inkml:trace xmlns:inkml="http://www.w3.org/2003/InkML" xml:id="stk0" contextRef="#ctx0" brushRef="#br0">13776 6509 0,'18'17'118,"-18"19"-85,17-36-25,1 0 8,0 17-10,-1-17 4,1 0-3,-1 18 9,19-18-8,-1 0 0,18 0 8,-35 0-8,17 0 0,-18 0 0,1 18 0,0-1 0,-1-17 0,1 0 0,35 18 0,-18-18 9,0 0-10,1 17 2,-1-17-2,-17 0 1,35 0 1,-36 0-1,1 0 9,17 0-11,-17 0 12,-1 0-4,1 0-7,0 0 1,-1 0 0,36 0 9,-35 0-10,17 0 2,0 0 1,1 0-5,-19 0 4,1 0-1,35 0 1,-18 36-2,0-36 1,-17 0 0,35 17 2,-35-17-4,-1 0 3,19 0-2,-1 0 8,0 18-6,-17-18-1,-1 0-1,1 0 1,0 0 0,17 0 1,0 0-2,1 18 2,34-18-2,-35 0 2,18 0-1,0 0 0,-35 0 0,35 0 0,-36 0-1,19 0 3,-19 0-3,1 0 1,17 0 18,-17 0-18,0 0-2,17 0 6,0 0 1,-17 0-6,17 0 1,18 0 0,-35 0 9,34 0-8,-34 0-3,0 0 2,-1 0-1,19 0 2,-19 0-2,19 0 2,-1 0-2,0 0 1,0 0 1,18 0-2,-35 0 2,53 0-1,-19 0 0,-16-36-1,17 36 3,-18 0-3,18-17 2,0 17-3,-18-18 2,18 18 0,-18 0 0,36-18 0,-54 18 2,1 0-4,0 0 1,17 0 3,0 0-3,-17-17 1,35 17 8,-36 0-7,107 0 15,-89 0-17,0 0 2,1 0-2,17 0 3,-18 0-4,18 0 3,0 0-1,-18 0 1,18 0-3,-18 0 1,1 0 2,16 0-1,-34 0 0,17 0 0,1 0 0,-19 0-1,19 0 2,-19 0-1,18 0 0,1 0 0,-1 0 0,-17 0 0,17 0 1,-17 0-2,34 0 1,-16 0 9,-19 0-10,19 0 3,-19 0-4,1 0 4,17 0-4,-17 0 3,0 0-3,17 0 3,0 0-1,-17 0 1,17 0-2,0 0 1,-17 0 0,0 0 0,-1 0 0,1 0-1,-1 0 2,19 0 7,-19 0-8,1 0 8,0 0-5,-1 0-7,19 0 6,-19 0-3,1 0 4,-1 0-5,19 0 9,-19 0-7,1 0 1,17 0 7,-17 0 7,0 0-6,-1-18-8,1 18-2,0 0 9,-1-17-5,1 17-5,-1 0 3,1 0 13,17 0-5,-17 0-1,0 0-2,-1 0-3,1 0 3,0 0 1,-1 0 229,1 0-236,-1-18-1,-17 0 8,18 18-7,17 0 0,-17 0 1,53 0 1,-54 0 1,36 0-10,-35 0 6,-1 0 0,1 0 3</inkml:trace>
    </iact:actionData>
  </iact:action>
  <iact:action type="add" startTime="14635">
    <iact:property name="dataType"/>
    <iact:actionData xml:id="d1">
      <inkml:trace xmlns:inkml="http://www.w3.org/2003/InkML" xml:id="stk1" contextRef="#ctx0" brushRef="#br0">20144 6809 0,'0'-18'223,"17"18"-213,19 0-3,34 0 2,-17 0-2,-18 0 1,36 0-1,-36 0 1,0 0-1,1 0 2,17 0-1,-36 0 0,1 0 0,17 0 0,0 0 0,1 0-1,-19 0 10,19 0-9,-1 0 0,18 0 0,-18 0 0,36 0 2,-1 0-4,1 0 3,17 0-3,0 18 3,0-18-1,-35 17 2,18-17-5,-1 0 5,-52 18-4,35-18 2,-35 0 1,-1 0-2,1 0 2,-1 0-2,-17 18 1,18-18 0,17 0 0,1 35-1,34-35 10,-17 0-8,-18 17-2,18-17 3,-17 0-3,17 0 0,-1 0 1,-16 0 1,17 0-1,-36 18 0,36-18-1,-35 0 2,-1 0-2,36 35 2,-17-35-2,-19 0 2,19 0-2,-1 0 2,18 0-1,0 0-1,17 0 1,-52 0 1,52 0-1,1 0-1,-53 0 1,52 0 0,-35 0 0,18 0 1,-35 0-1,35 0 0,0 0 0,-36 0 0,36 0 1,-35 0-2,0 0 1,52 0 0,-17 0 0,-18 0 0,18 0-1,18 0 2,-36 0-2,36 0 2,-18 0-2,-36 0 2,36 0-2,-35 0 2,-1 0-1,19 0 0,-1 0 1,0 0-3,18-17 2,-35 17 1,17 0-2,18 0 2,-18 0-1,54 0 0,-37 0-1,19 0 2,-36 0-1,18-36 1,35 36-2,-17 0 1,-18-17-1,0-1 2,0 18-2,0 0 1,0-17 0,-1 17 8,-34 0-7,17 0-1,36-36 0,-53 36-1,17 0 2,35 0-2,1 0 1,-53 0 0,70 0-1,88 0 20,-88 0-20,-17 0 2,17-17-2,-35 17 2,0 0-2,35 0 1,-53 0 0,36 0 0,-36 0 0,1 0-1,16 0 2,1 0-2,-35 0 2,53 0-2,-19 0 1,-34 0 0,35 0 0,-18 0-1,18 0 3,-17 0-3,34 0 2,-35 0-1,18 0 0,18 0-1,-18 0 2,17 0 1,-17 0-4,35 0 2,-17 0 1,-18 0-3,17 0 3,-17 0 0,0 0-2,35 0 0,-17 0 1,17 0 0,0 0 0,-17 0 0,17 0 1,0 0-1,-35 0 0,35 0-1,-17 0 2,17 0-1,-35 0 0,18 0 0,-36 0 0,0 0-1,1 0 2,16 0-1,-34 0 0,35 0 1,0 0-2,0 0 1,17 0 0,19 0 0,-1 0 0,-18 0-1,19 0 2,-37 0-2,37 0 2,-54 0-1,35 0 0,-17 0-1,0-18 2,0 18-2,-35 0 2,-1 0-1,36 0 0,18 0-1,-36 0 8,36 0-13,-1 0 6,19 0 0,-72 0 1,54 0-3,-1 0 5,-17-18-6,-18 18 5,18 0-4,-17 0 4,52 0-3,-35 0 2,70 0-2,-17 0 1,70 0-1,-17 0 2,53 0-1,-106 0-1,52 0 1,-69 0 1,-36 0-1,-18 0 0,-17 0 0,-1 0 24,1 0-25</inkml:trace>
    </iact:actionData>
  </iact:action>
  <iact:action type="add" startTime="18525">
    <iact:property name="dataType"/>
    <iact:actionData xml:id="d2">
      <inkml:trace xmlns:inkml="http://www.w3.org/2003/InkML" xml:id="stk2" contextRef="#ctx0" brushRef="#br0">2240 8220 0,'18'0'126,"-1"0"-117,19 0-1,-1 0 0,18 0 0,35 0 0,0 0-1,18 0 1,-18 0 1,53 0-2,18 0 4,-18 0-6,-17 0 4,-18 0-1,-1 0 0,-16 0-1,-19 0 1,-17 0 1,0 0-2,0-36 1,17 36 1,-34 0-2,52 0 1,-35 0 0,17 0 1,19 0-1,-1 0 0,-35 0 0,70 0-1,-52 0 2,-1 0-1,54 0 2,-36 0-4,35 0 3,-52 0-2,35 0 3,-18 0-4,18 0 3,-18 0-2,0 0 0,0 0 2,1 0-1,-1 0 0,18 0 0,-18 0 0,0 0 0,0 0 0,0 0 0,1 0 0,-1 0 0,18 0 2,-53 0-5,17 0 6,1 0-5,-18 0 3,17 0 1,1 0-3,17 0-2,0 0 5,18 0-4,17 0 4,54 0-3,-54 18 2,1 0-2,52 35 1,-52-53 0,-36 17-1,0-17 2,18 18-1,-18 0-1,0-18 1,18 52 1,-35-52-2,17 18 1,-18-18 1,-34 18-2,34-18 2,1 0-1,17 17 0,35 19 3,-70-36-6,0 17 4,35-17-2,1 0 3,52 0-4,-71 0 5,1 0-6,17 0 3,-35 0 0,35 0 0,0 0 0,-35 0 2,18 0-4,-18 0 2,0 0 0,17 0 0,1 18 0,-1-18-1,54 18 2,-18 17-2,17-18 3,-35-17-4,36 0 4,-1 0-3,18 36 3,-35-36-5,35 0 6,-17 0-6,-36 0 5,0 0-4,0 0 3,-17 0-2,-1 0 2,-52 0-2,53 0 2,-18 0-1,-18 0 3,177 0 12,-124 0-16,0 0 0,0 0 2,36 0-3,-1 0 3,-35 0-1,0 0 0,1 0 0,-1 0-1,35-36 2,-52 36-2,-1-17 3,1 17-4,-36 0 3,36-18 0,140-17 15,-193 35-17,53-18 1,-36 1-1,18-1 1,-36 18 1,36 0-2,-17-35 1,17 17 17,-36 18-17,1-18 0,35 18 0,-18 0 0,36 0 1,-1-17-3,18 17 4,1 0-3,-19 0 3,1 0-4,-1 0 4,-52 0-5,35 0 6,-36 0-4,1 0 1,35 0-1,-35 0 2,35 0-2,-36 0 1,36 0 8,-35 0 0,17 0 0,-17-18 104,-1 18-111,19 0 0</inkml:trace>
    </iact:actionData>
  </iact:action>
  <iact:action type="add" startTime="31915">
    <iact:property name="dataType"/>
    <iact:actionData xml:id="d3">
      <inkml:trace xmlns:inkml="http://www.w3.org/2003/InkML" xml:id="stk3" contextRef="#ctx0" brushRef="#br0">24148 6262 0,'-18'0'23,"0"0"65,1 0-38,-1 0 85,-35 17-112,53 1-15,-17-18 25,-19 0 15,19 0-23,-19 0-18,19 0 1,-1 0 0,-17 0 1,17 0-2,0 0 1,1-18 80,-1 1-72,1 17-6,17-18 4,0 1-7,0-19 26,0 19-25,-18 17-1,18-18 10,0-17 1,0-1 4,0 19-13,0-1 6,0 0-6,0-17 6,0 18-7,0-1 12,0-17-14,0 17 8,0 0-6,0 1 0,0-1 12,0 0-1,0 1 6,18-1-1,-1 1-16,1 17 15,-18-18-14,17 0 9,1 18-5,0 0 3,-1-17-6,19 17 4,-1 0 1,-17 0 2,-1 0-10,19 0 3,-1 0-3,-18 0 2,19 0-2,-1 0 18,-17 0 43,-1 17-57,1 1-3,-18 0 8,18-1 0,-1 1-7,1-1-1,-1 1 14,-17 0-12,18-18-4,-18 17 4,0 1-3,18 0 42,-18 17 9,0-17-28,0-1-14,-18 1 0,0-1-8,1 1 0,-1 0 2,1-18 12,-1 0-14,0 0 40,-17 17-15,35 1 0,-18-18-11</inkml:trace>
    </iact:actionData>
  </iact:action>
  <iact:action type="add" startTime="37196">
    <iact:property name="dataType"/>
    <iact:actionData xml:id="d4">
      <inkml:trace xmlns:inkml="http://www.w3.org/2003/InkML" xml:id="stk4" contextRef="#ctx0" brushRef="#br0">14093 8026 0,'36'0'30,"-19"0"-5,1 0-17,0 0 8,-1 0 1,1 0-10,17 0 8,-17 0 2,-18-18-8,17 18 9,1 0-4,0 0-6,-1 0 0,1 0 0,35-35 1,0 35 6,-35 0-6,-1 0-1,36 0-1,0 0 17,-35-18 1,-1 18-10,19-18 1,-1 18 0,0-35-7,-17 18-1,17 17 9,0-18-11,1-17 11,-19 35-8,-17-18-3,35 18 3,1-18 7,-1-17-7,-35 17 0,35 1-2,1-18 0,-36 17 1,17 0 0,19-17 1,-19 17-2,-17 1 1,18-19-2,17-16 3,-17 16 0,-1 19-2,19-54 1,-36 53 0,17-17-1,-17 0 2,0-18 0,0 35 7,0-17-7,0 17 7,0 1-9,0-1 2,0-17-3,0 17 10,-17 18-7,-19-35 15,19 17-9,-19 18-6,19-17-1,-18-1-1,-1 0 1,36 1 0,-35 17-1,17-18 1,1 18 0,-1 0 0,-17-18 3,17 1-6,-17-1 6,-18 18-5,0 0 10,35 0-8,1 0 0,-19 0 0,1 0 0,0 0 0,17 0 0,1 0 1,-36 0-2,17 0 1,1 0 0,18 18 2,-19-18-2,1 17-3,35 1 4,-53-18-2,35 18 3,18-1-2,-17 1 1,-19 0-3,19 17 4,-1-17-5,18-1 5,-53 36-3,18-18 3,0 1-2,17-19 0,-17 36-3,0-35 5,-1 17-1,1 0 8,17-17-11,-17 17 10,17-17 7,18 17-14,-17 1 6,17-1-6,0 0-2,0 18 1,0-35-1,0 17 2,0 0-1,0 0 2,0 1-4,0-19 3,0 1-2,0 0 1,0-1 0,17 1 1,-17 0-2,18-18 1,0 17-1,-1-17 9,1 0 10,0 0-10,-1 0-8,1 0-1,0 0 3,17 0 4,0 0-7,0 0 16,-17 0-14,17 0 0,1 0-1,-19 0 8,18 0-8,-17 0 17</inkml:trace>
    </iact:actionData>
  </iact:action>
  <iact:action type="add" startTime="53726">
    <iact:property name="dataType"/>
    <iact:actionData xml:id="d5">
      <inkml:trace xmlns:inkml="http://www.w3.org/2003/InkML" xml:id="stk5" contextRef="#ctx0" brushRef="#br0">24077 6526 0,'0'18'102,"0"17"-74,0-17-3,0 0-20,0 17 10,0 0-6,0-17-2,0 17 1,0 36 0,0-18-1,0 35 2,0-35 0,0 35-2,0 0 0,0-17 1,0-1 1,0-17-1,0-18 0,0 18-2,0-35 11,0 0-10,0-1 2,0 1-2,0-1 9,-18 1 147</inkml:trace>
    </iact:actionData>
  </iact:action>
  <iact:action type="add" startTime="55069">
    <iact:property name="dataType"/>
    <iact:actionData xml:id="d6">
      <inkml:trace xmlns:inkml="http://www.w3.org/2003/InkML" xml:id="stk6" contextRef="#ctx0" brushRef="#br0">24148 6509 0,'-53'17'15,"35"19"9,0-1 6,-17 0-20,18-35-1,-36 35-2,35-17 2,0 0-2,-35 35 3,36-36-4,-1 1 3,0-18 8,1 18-11,-1-1 11</inkml:trace>
    </iact:actionData>
  </iact:action>
  <iact:action type="add" startTime="56047">
    <iact:property name="dataType"/>
    <iact:actionData xml:id="d7">
      <inkml:trace xmlns:inkml="http://www.w3.org/2003/InkML" xml:id="stk7" contextRef="#ctx0" brushRef="#br0">24095 6544 0,'17'0'117,"1"0"-91,0 0-17,-1 0-2,19 35 1,-19-17-1,1 0 2,-18 17-1,17-18 0,19 1-1,-19 17 2,-17 1-2,18-19 2,0 1-2,-1 0 2,1-1-2,-18 1 195</inkml:trace>
    </iact:actionData>
  </iact:action>
  <iact:action type="add" startTime="83259">
    <iact:property name="dataType"/>
    <iact:actionData xml:id="d8">
      <inkml:trace xmlns:inkml="http://www.w3.org/2003/InkML" xml:id="stk8" contextRef="#ctx0" brushRef="#br0">14640 7937 0,'0'18'110,"0"0"-101,0-1-1,0 36-1,0-17 1,0 34 1,0 1-1,0-1-1,0 36 2,0-18-2,0 0 3,0 1-4,0-1 4,0-53-3,0 18 2,0-35-3,0-1 3,0 1-2,0 0 9</inkml:trace>
    </iact:actionData>
  </iact:action>
  <iact:action type="add" startTime="85332">
    <iact:property name="dataType"/>
    <iact:actionData xml:id="d9">
      <inkml:trace xmlns:inkml="http://www.w3.org/2003/InkML" xml:id="stk9" contextRef="#ctx0" brushRef="#br0">14235 9560 0,'0'18'16,"0"35"-1,-18-36-8,18 36 1,0 36 0,-18-37 2,1 1-4,-19 36 3,19 34-2,-1-35 1,0 0 0,18-17 0,0 17 0,-35-53 0,35 1 1,0-72 121,0 19-114</inkml:trace>
    </iact:actionData>
  </iact:action>
  <iact:action type="add" startTime="86069">
    <iact:property name="dataType"/>
    <iact:actionData xml:id="d10">
      <inkml:trace xmlns:inkml="http://www.w3.org/2003/InkML" xml:id="stk10" contextRef="#ctx0" brushRef="#br0">14305 9648 0,'18'0'78,"-1"0"-68,1 53-3,17 36 0,1-37 2,-19 19-2,1-36 3,17 36-4,-35-53 3,0-1-2,18 18 1,-1-17 8,-17 17-8,0 1 0,36-19 1,-36 1-2,0 0 9,0-1-6,0 1 5,0-1 38,0 1-36,0 17-6,0-17 26,0 0-28,0 17 0,0-17-2,0-1 23,0 54-28,0-54 5</inkml:trace>
    </iact:actionData>
  </iact:action>
  <iact:action type="add" startTime="86926">
    <iact:property name="dataType"/>
    <iact:actionData xml:id="d11">
      <inkml:trace xmlns:inkml="http://www.w3.org/2003/InkML" xml:id="stk11" contextRef="#ctx0" brushRef="#br0">14164 10125 0,'0'-18'125,"18"18"-106,35 0-9,17 0-1,-35 0 1,36 0-5,17 0 3,-17 0-2,-1 0 2,-52 0 8</inkml:trace>
    </iact:actionData>
  </iact:action>
  <iact:action type="add" startTime="87686">
    <iact:property name="dataType"/>
    <iact:actionData xml:id="d12">
      <inkml:trace xmlns:inkml="http://www.w3.org/2003/InkML" xml:id="stk12" contextRef="#ctx0" brushRef="#br0">13988 9031 0,'0'-18'268,"0"-34"-259,0 34 1,0-35-2,0 35 0,0 1 0,0-19-2,35-16 1,-17 34 1,-1-17 10,18-1-2,-17 36-1,-18-17 12,18-1 28,-1 18 24,-17 18-71,18-18 0,0 53 8,-1-36 9,1 1 6,-18 0-22,18-1 6,-1 18 8,-17-17-14,0 17 13,0-17 4,0 0-19,18 17 1,-1-35 0,-17 18 0,0-1 1</inkml:trace>
    </iact:actionData>
  </iact:action>
  <iact:action type="add" startTime="89321">
    <iact:property name="dataType"/>
    <iact:actionData xml:id="d13">
      <inkml:trace xmlns:inkml="http://www.w3.org/2003/InkML" xml:id="stk13" contextRef="#ctx0" brushRef="#br0">14164 8731 0,'-18'0'55,"18"36"-19,-17-19-29,17 1 27,0 17-26,0-17 0,-18 17 0,18-17 0,0-1 7,0 1-7,-18 17 0,18-17 8,0-1-8,-17-17 0,17 18-1</inkml:trace>
    </iact:actionData>
  </iact:action>
  <iact:action type="add" startTime="90119">
    <iact:property name="dataType"/>
    <iact:actionData xml:id="d14">
      <inkml:trace xmlns:inkml="http://www.w3.org/2003/InkML" xml:id="stk14" contextRef="#ctx0" brushRef="#br0">17145 9507 0,'0'53'64,"0"35"-57,0-17 1,0 35-1,0 70 3,0-17-3,0 17 2,0-70-2,0 18 2,0-36-3,0-18 2,0-34-1,0-19 10,0-34 111</inkml:trace>
    </iact:actionData>
  </iact:action>
  <iact:action type="add" startTime="90993">
    <iact:property name="dataType"/>
    <iact:actionData xml:id="d15">
      <inkml:trace xmlns:inkml="http://www.w3.org/2003/InkML" xml:id="stk15" contextRef="#ctx0" brushRef="#br0">17233 9754 0,'0'0'2,"18"-17"15,17-19 26,-17 19-36,-1-1 16,1 18-13,0-18 1,-1 18 9,19-35-13,-19 35 9,1 0 16,-1 0 42,1 0-44,-18 18-15,0-1-5,0 19-2,0-19 1,0 1-3,0 0 3,0-1-1,-18 1 0,-34 17 0,34-17 0,-17-1 1,-1 19-1,19-19-2,17 1 9</inkml:trace>
    </iact:actionData>
  </iact:action>
  <iact:action type="add" startTime="91999">
    <iact:property name="dataType"/>
    <iact:actionData xml:id="d16">
      <inkml:trace xmlns:inkml="http://www.w3.org/2003/InkML" xml:id="stk16" contextRef="#ctx0" brushRef="#br0">18027 9525 0,'-18'0'14,"-17"0"-7,17 18 1,-17-1 1,-18 89-1,18-53-1,-18 18 0,18-19 1,-1 37 1,1-1-2,18-18 2,17 1-1,0-36 1,0-17-2,0 0 2,0-1 64,17 1-34</inkml:trace>
    </iact:actionData>
  </iact:action>
  <iact:action type="add" startTime="92761">
    <iact:property name="dataType"/>
    <iact:actionData xml:id="d17">
      <inkml:trace xmlns:inkml="http://www.w3.org/2003/InkML" xml:id="stk17" contextRef="#ctx0" brushRef="#br0">18715 9578 0,'0'0'3,"-18"0"15,-17 0-10,35 35 8,-35-17-6,-1 35-6,-17 0 5,36-36-2,-36 107 3,35-89-2,1 0 0,-1 36-1,-17-36 2,35 0-1,0-17 10,0 0 93,17-18-95</inkml:trace>
    </iact:actionData>
  </iact:action>
  <iact:action type="add" startTime="93440">
    <iact:property name="dataType"/>
    <iact:actionData xml:id="d18">
      <inkml:trace xmlns:inkml="http://www.w3.org/2003/InkML" xml:id="stk18" contextRef="#ctx0" brushRef="#br0">18609 9631 0,'18'0'149,"-18"17"-140,35 36 0,-35-35-3,0 35 4,0-35-1,0-1-2,0 36 2,18-18-2,-1 18 1,-17 0 1,35-17-2,-17-19 2,-18 1-2</inkml:trace>
    </iact:actionData>
  </iact:action>
  <iact:action type="add" startTime="94194">
    <iact:property name="dataType"/>
    <iact:actionData xml:id="d19">
      <inkml:trace xmlns:inkml="http://www.w3.org/2003/InkML" xml:id="stk19" contextRef="#ctx0" brushRef="#br0">18556 9984 0,'-18'0'31,"1"0"-1,-1-18-21,1 18 0,-1 0 6,36 0 176,17 0-184,-18 0 0,1 0 2,35-18 65,-35 1 14,17 17-63,-17 0-11,-18-18 2,17 18-8,18-18 24,-17 18 17</inkml:trace>
    </iact:actionData>
  </iact:action>
  <iact:action type="add" startTime="95577">
    <iact:property name="dataType"/>
    <iact:actionData xml:id="d20">
      <inkml:trace xmlns:inkml="http://www.w3.org/2003/InkML" xml:id="stk20" contextRef="#ctx0" brushRef="#br0">19156 9490 0,'-35'17'62,"35"1"-55,0 53 2,0-1-1,-18 18 0,18 0 1,-35 18-1,17 18 0,18-18 1,0 70-2,0-53 2,0-34-2,0-19 1,0-34 0,0-1 0,0-18 0,0 1 33,18-36-16,-1-34-10,-17 34-7,0 0 8,0-17 25</inkml:trace>
    </iact:actionData>
  </iact:action>
  <iact:action type="add" startTime="96441">
    <iact:property name="dataType"/>
    <iact:actionData xml:id="d21">
      <inkml:trace xmlns:inkml="http://www.w3.org/2003/InkML" xml:id="stk21" contextRef="#ctx0" brushRef="#br0">19826 9648 0,'-35'0'60,"17"0"-49,1 0-2,-19 0-3,19 0 3,-36 0-2,35 0 2,-17 18-2,17-18 2,1 0-2,-19 18 2,19-1-2,-19 1 0,1 17 10,17-17-7,1 17-3,-1-35 1,18 53 0,-18-35-1,18-1 1,0 36 1,0-35 7,0 0-7,0-1 5,0 1-3,0 0-3,0-1 2,0 1-2,0-1 2,0 1 0,36 17-1,-1-17-2,53 17 1,-52-35 0,16 0-1,-16 0 3,-1 0-2,-17 0-1,-1 0 1,1 0 0,0 0 8,-18-17 8,0-1-14,0 0 2</inkml:trace>
    </iact:actionData>
  </iact:action>
  <iact:action type="add" startTime="97389">
    <iact:property name="dataType"/>
    <iact:actionData xml:id="d22">
      <inkml:trace xmlns:inkml="http://www.w3.org/2003/InkML" xml:id="stk22" contextRef="#ctx0" brushRef="#br0">20055 9525 0,'0'0'4,"18"18"0,17 17 9,18 18-9,-17 0 4,34 17-1,-17 1 2,-35-18-2,17 0 1,-17-18 2,17 36-6,-35-19 9,0-34-7,0 35 3,0 0-1,-35 0 2,17-36-3,-70 54 2,17-18-1,18 0 0,-53 0 1,89-18-3,-54-17 4,18-1-3,18 19 2,17-36-2,-17 0 1,17 0 0,1 17-2,-1-17 4,-17 36 39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48:03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493">
    <iact:property name="dataType"/>
    <iact:actionData xml:id="d0">
      <inkml:trace xmlns:inkml="http://www.w3.org/2003/InkML" xml:id="stk0" contextRef="#ctx0" brushRef="#br0">2187 6756 0,'18'0'136,"35"0"-128,-18 0-2,18 0 3,0 0-2,53 0 4,-53 0-5,17 17 3,-17-17-3,35 0 5,-17 18-6,-18-18 6,53 35-6,-71-35 3,35 0 0,19 0 1,-19 0-2,1 0 1,17 0 0,0 0 0,0 18-1,36-18 1,-36 18-1,18-1 3,17-17-3,-35 0 2,-35 0-2,18 35 3,-36-35-2,36 0 0,-54 18 2,36-18-5,18 18 4,-36-18-2,53 0 2,-35 17-2,88 19 2,-88-36-3,18 17 2,17-17 1,18 18 0,-36-18-2,-17 18 4,18-18-5,17 0 0,18 35 2,-53-35 0,70 0 0,-52 0 0,17 0 1,0 0-2,-35 0 1,0 0 0,0 0 1,35 0 1,-17 0-3,-36 0-1,36 0 5,-18 0-6,-36-18 5,54 18-3,-1-35 2,-34 35-2,52 0 1,-18-18 0,-52 18 0,53 0 0,-1-17-1,-52 17 1,88-18 1,-54 18-1,19 0-1,0-35 2,-19 35-1,19-18 0,-18 18 0,-18 0 1,36-18-2,-36 18 3,18 0-4,0 0 4,0 0-4,-18 0 4,36 0-4,-1 0 3,18 0-2,-52 0 0,87 0 3,-35 0-4,53 0 3,1 0-1,-37 0 0,72 0 0,-71 0 1,70 0-2,-53 0 1,36 18 0,-71-18 0,71 0-1,-71 0 3,-35 0-2,18 0 0,-1 0-1,1 0 2,-18 0-2,-18 0 2,36 0-2,-1 0 3,-34 0-4,34 0 4,1 0-5,17 0 6,-35 0-5,35 0 2,-35 0 0,35 18 1,18-1-2,-18-17 1,0 36 0,0-36 1,-17 35-2,35-35 1,-18 18 1,-17-1-2,52-17 2,-35 18-2,36-1 2,-54 1-2,19 0 3,-19-18-4,18 17 4,0-17-4,-17 18 4,17-18-4,18 35 4,0-17-4,0-18 2,0 18 0,35 17 2,17-35-4,-16 0 3,34 0-2,-17 0 1,35 0 0,-36 0 0,-16 0 0,-1 0 0,-18 0-1,-35 0 2,18 0 0,-18 0-2,-35 0 1,18 0 0,17 0 1,-35 0-2,17 0 4,-17 0-7,36 0 6,-1 0-3,35 0 2,1 0-2,-1 0 1,-35 0-1,54 0 1,-37 0 0,-16 0 0,16 0 1,19 0-2,-1 0 2,-34 0 0,-1 0-2,35 0 0,-35 0 3,1 0-4,16 0 2,19-18 0,-36 18 2,0 0-4,36 0 3,17 0 0,-18 0 0,89 0-4,-71 0 5,88 0-3,18 0 2,-17 0-4,34-35 7,-34 35-7,-19-35 5,1 17-4,-71 18 2,71 0 1,-89 0-1,-35 0-1,1 0 2,-19 0-1,-35 0-1,1-18 1,-19 18 8,1-17 17,0 17-26,-1 0 2,1 0-2,17 0 4,0 0-5,-17 0 1,17 0 2,-17 0-2,0 0 42,-89-36 16</inkml:trace>
    </iact:actionData>
  </iact:action>
  <iact:action type="add" startTime="24142">
    <iact:property name="dataType"/>
    <iact:actionData xml:id="d1">
      <inkml:trace xmlns:inkml="http://www.w3.org/2003/InkML" xml:id="stk1" contextRef="#ctx0" brushRef="#br0">16175 7020 0,'-18'0'145,"-35"18"-138,36-18 0,-54 0 2,1 0-2,-19 0 2,19 0-2,-1 0 3,-35 0-4,18 0 4,18 0-4,34 0 4,-52-18-4,-18 1 3,1-19-1,69 19 1,1 17-2,-18 0 0,18-18 2,17 18 7,0 0-9,18-18 1,-17 1 0,-1-1-1,-17 18 1,17-17 1,-17-19-1,0 1 0,-1 35-1,-16-35 3,34 17-4,18 0 13,-18 18-11,1-35 6,17 0-7,-18 17 4,18-17-5,0-18 2,-18 18 1,18-1 6,0 1-4,0-18 3,0-17 1,0 52-8,0-52 3,0 17-2,0 17-1,0 1 3,0 0-3,36-1 2,-19 19-3,1-18 4,17-1-4,0 19 4,18-19-3,0-17 1,18 18 0,-54 35 0,36-53 0,-17 36 8,-1-1-9,18 0 16,-35 1-14,17 17-2,18-36 2,17 1-2,-52 18 1,35-1 1,-18 0-2,0 1 3,36 17-3,-36-18 0,36 0 2,-36 1 0,0 17-2,18-36 1,-35 36-1,35-17 2,-18 17-2,-17 0 2,35 0-1,-18 0-1,-17 0 9,-1 0-8,18 0 8,-17 0-8,0 0 0,17 0 0,0 0 1,18 0-1,-18 0-1,1 0 1,-1 0 1,36 0-1,-36 17 1,0 1 7,-17-18-7,-1 18-1,19 17 8,-19-35-10,-17 18 2,18-1 0,17 1-1,-35 0 10,0-1-8,0 1-2,0-1 8,18 19-6,-18-19-2,0 19 2,35-1-2,-35 0 9,18-17-8,-18 17 0,0-17 1,17 17 7,-17-17-10,0-1 4,0 19-4,0-19 3,0 1-1,0 17 0,36 0 9,-36-17-9,17 0 0,-17 17 8,0-17-9,0-1 2,0 1-2,0 17 2,0-17-1,0-1 0,0 36 0,-17-17 0,-1 17 0,0-53-1,1 52 2,-18 1-1,-18-17 1,0 17-2,0-18 3,-18 0-5,18 0 4,18 1-2,-18-1 1,0 0 1,18-35 7</inkml:trace>
    </iact:actionData>
  </iact:action>
  <iact:action type="add" startTime="31070">
    <iact:property name="dataType"/>
    <iact:actionData xml:id="d2">
      <inkml:trace xmlns:inkml="http://www.w3.org/2003/InkML" xml:id="stk2" contextRef="#ctx0" brushRef="#br0">9578 7038 0,'-18'0'5,"18"-18"0,-35 18 4,17-17-1,-17-1-2,17 0 2,-17 1 0,-71-19 0,71 1 1,-36 18-1,1-1 0,17-17 1,18 17-2,17 18 3,0 0-4,1-18 3,-1 1 6,18-1 1,-17 0-8,17-35 8,-36 36-8,19-1 0,17 1 0,-18-1 1,-17-17 7,35 17-9,-18 0 18,18-35-15,-18 36-4,1-18 4,-1-1-2,1 19-1,-1-36 1,18 35 0,0 0 2,0 1-4,0-1 1,0 1 2,-35-1 0,35-17-3,0-18 10,0 0-8,0 17-1,0-16 1,0-1 0,0 17-1,0 1 2,0 17 0,0-17-2,0 18 0,0-1 2,0-17-2,0 17 9,17-35-6,1 35-5,0-17 5,-1 18-3,1-1 3,-1-35-4,1 18 4,17-1-5,1 1 5,17-18-2,-36 36-2,18-54 4,-17 71-2,35-18-2,-18-35 4,1 53-3,-19-17 2,18-1-1,18-17 1,0 17-3,-35 18 3,35-17-1,-18-1 0,53-17 1,-70 35-2,17-18 2,36 18-2,-36 0 2,18 0-2,-35 0 3,52 0-4,1 0 3,-18-18-3,-18 18 3,18 0-2,17 0 2,-17 0-2,71 0 1,-36 0 1,35 0-2,1 0 2,-36 0-2,0 0 2,36 0 0,-36 0-2,-17 0 0,-36 0 2,-18 0-1,1 0 1,0 0-3,17 0 3,-17 0-2,17 18 2,0-18 0,36 18-1,-54-18-1,36 0 1,-35 0-1,35 17 1,-35-17 1,-1 0-2,1 0 2,-1 0-1,1 0 0,17 36 16,-17-36-8,-18 17-8,18-17-1,35 36 1,-1-1-1,1 0 3,0 18-3,71 35 2,-71-53-2,17 18 3,-17-17-4,53 17 4,-71-36 8,-17 1-13,-18 0 11,18-18 15,-18 17 10,0 18-32,17 1-2,-17-19 3,18 19-4,-18-1 3,17 18-2,-17-36 3,0 36-4,18 0 4,-18-17-4,0 34 5,0-35-5,0 18 2,0 18-1,0-36 2,0 18-2,0 0 1,0 0 1,0 0-1,-18 17-1,1-34 0,17-1 2,-18 0-2,-17 18 3,17-35-3,-17 52 2,0-17-2,-1-17 0,36-19 1,-35 1 2,0 17-4,35-17 12,-18-18-9,1 0-3,-1 0 3,0 0-2,-17 0 2,17 0-2,-52 0 1,17 0 0,18 0 2,-36 0-3,18 0 0,18 0 2,-18 0-3,18 0 3,17 0-1,0 0 0,1 0 9,-1 0 25,1 0-13,-1 0 164,0 0-185,-17 0 0,17 0 0,-17 0 0,17 0 4,1 0-4,-18 0-2,17 0 1,0 0 6,1 0 3,-1 0 9,0 0 39,1 0-47,-19 0-10,19 0 1,-36 0 2,35 0-4,1 0 3,-19 0-2</inkml:trace>
    </iact:actionData>
  </iact:action>
  <iact:action type="add" startTime="35252">
    <iact:property name="dataType"/>
    <iact:actionData xml:id="d3">
      <inkml:trace xmlns:inkml="http://www.w3.org/2003/InkML" xml:id="stk3" contextRef="#ctx0" brushRef="#br0">9613 6085 0,'0'-17'94,"-17"17"-85,-54 0-1,36 0-1,-18 0 1,18 0 0,-18 0 0,35 0 0,-17 0 0,17 0-1,-35 0 3,35 0-3,1-18 2,-18 18-3,17 0 4,0 0 5,-35 0-8,53-18 2,-17 1 7,-1 17 1,0 0-11,-17-35 3,18 35-1,-1-36 0,0 19 1,1 17 7,17-18-9,0-17 2,-18-18 23,0 53-26,18-18 4,-17-35-4,17 36 11,0-19-9,0 19 0,0-36 0,0 35-1,0-35 1,0 36 0,0-1 0,0-35 0,0 35 0,0-17 9,17 0-10,1 35 9,-18-35-7,53-18 6,-35 35-6,-1 0-2,1-17 3,17 17-4,36-34 4,-54 34-4,36 18 3,-35 0-1,17-35 0,0 17-1,18 18 1,0-18 0,-35 18 0,17-17 0,18 17 1,0-36-1,0 36 9,-18 0-9,0-17 1,1 17-1,-19 0 6,1 0-7,0 0 17,-1 0 2,1 0-20,0 0 2,17 0 0,18 35-1,0 0 2,-36-17-1,19 0 0,-19-1 0,-17 1 8,0 0 9,0-1-17,0 18 7,0-17-6,0 0 9,0 35-12,0-36 4,0 19-4,0-19 4,0 1-4,0 17 3,-17 36-2,-19-36 2,19 0-2,-19 18 1,36-18 7,-17-17-4,-19 0-6,36-1 4,0 1-1,-35 0 0,18-1-1,17 1 2,-36 0-2,-17-1 10,36 1-8,-19-18-3,1 17 4,18-17 8</inkml:trace>
    </iact:actionData>
  </iact:action>
  <iact:action type="add" startTime="49524">
    <iact:property name="dataType"/>
    <iact:actionData xml:id="d4">
      <inkml:trace xmlns:inkml="http://www.w3.org/2003/InkML" xml:id="stk4" contextRef="#ctx0" brushRef="#br0">2311 8537 0,'17'-17'133,"36"17"-119,-17 0-4,16 0-3,-16 0 2,17 0-3,0-18 5,-1 18-5,1 0 4,36 0-3,-37 0 1,1 0-1,36 0 3,-36 0-2,-1 0 0,-16 0-1,17 0 2,-18 0-1,18 0-1,-18 0 1,18 0 1,18 0-1,17 0 0,0 0 1,-17 0-2,17 0 3,0 0-4,-35 0 3,35 0-2,-35 0 2,17 0-2,-17 0 1,0 0 0,0 0-1,-17 0 2,34-18-1,-35 1 0,-17 17 0,35-18-1,-18 18 1,18 0 0,0 0 1,-18 0-2,-17 0 3,17 0-4,-17 0 2,17 0 1,-17 0-2,17 0 2,18 18-1,-18-1 0,18 1-1,71 17 2,-54-17-2,18-1 2,36-17-1,-36 18-1,0-18 1,53 35 1,-88-35-2,18 0 2,-1 0-2,-17 18 2,0-18-2,0 0 2,-18 18-2,18-18 1,18 17 0,35 19 0,-18-19 0,0-17 0,18 18 1,17 17-2,-34-35 3,16 35-4,19-17 3,-1-18-2,-34 18 1,-1-18-1,-18 0 2,19 0-1,-54 0-1,0 17 2,18-17-2,-106 0 252</inkml:trace>
    </iact:actionData>
  </iact:action>
  <iact:action type="add" startTime="79649">
    <iact:property name="dataType"/>
    <iact:actionData xml:id="d5">
      <inkml:trace xmlns:inkml="http://www.w3.org/2003/InkML" xml:id="stk5" contextRef="#ctx0" brushRef="#br0">17057 8520 0,'70'0'102,"1"0"-93,-36 0-1,36 0 0,-1 0-1,18 0 2,-70 0-2,35 0 2,-18 0-2,-17 0 3,0 0-4,-1 0 3,-17-18 7</inkml:trace>
    </iact:actionData>
  </iact:action>
  <iact:action type="add" startTime="80626">
    <iact:property name="dataType"/>
    <iact:actionData xml:id="d6">
      <inkml:trace xmlns:inkml="http://www.w3.org/2003/InkML" xml:id="stk6" contextRef="#ctx0" brushRef="#br0">17886 8326 0</inkml:trace>
    </iact:actionData>
  </iact:action>
  <iact:action type="add" startTime="89828">
    <iact:property name="dataType"/>
    <iact:actionData xml:id="d7">
      <inkml:trace xmlns:inkml="http://www.w3.org/2003/InkML" xml:id="stk7" contextRef="#ctx0" brushRef="#br0">10178 12965 0,'-18'0'39,"0"0"-30,1-18-1,-1 18-1,0 0 2,71 0 128,36 0-130,-19 0 1,36 0 1,17 0-2,-34 0 1,34 0-1,-35 0 2,0 0 3,36 0-4,-18 0-1,-18 0 1,0 18-2,36-1 3,-36-17-1,35 18 1,36 35-3,-53-36 3,0-17-2,0 18 8,35-18-6,-71 18-6,89 17 1,-36-17 5,1-18-3,17 35 4,-18-17-4,36-18 3,-18 0-2,-70 0 3,-1 0-3,19 0 2,-54 0-2,0 0 1,36 0 0,-36 0 0,18 0-1,18 0 2,-36 0-1,35-36 0,-17 19 0,18-1 0,-36 18 0,0-18 0,18-17 1,-35 35-2,0 0 3,-1-18-4,1 1 3,-1 17-2,1-18 2,0 18-3,-1-18 4,-17 1 4,36-1-5,-1 1 6,-17-1 1,17 0-1,-17 18 2,17-17-8,18-19-1,-36 36 23</inkml:trace>
    </iact:actionData>
  </iact:action>
  <iact:action type="add" startTime="92839">
    <iact:property name="dataType"/>
    <iact:actionData xml:id="d8">
      <inkml:trace xmlns:inkml="http://www.w3.org/2003/InkML" xml:id="stk8" contextRef="#ctx0" brushRef="#br0">17851 17515 0,'0'18'61,"0"0"-43,17 17-9,36-17-2,35 17 4,0-17-5,36-1 3,35 54-3,-1-54 4,1 36-4,-35-17 3,34-19-1,-16 36 0,-19-53-2,36 35 1,17-17 1,1-18 0,34 35-1,-34-17 2,440-18 17,-441 53-19,71-53 3,-70 0-4,17 0 2,-36 0 0,-16 0 0,16 0 0,-17 0 1,36 0-2,-18 0 1,17 0 0,-35 0 0,88 0 0,-52 0 2,-18 0-5,17 0 2,-53-18 2,1 1 0,-36-1-1,53-35-1,-88 35 2,18 1-2,34-54 1,-34 54 0,0-1 2,-19-35-4,19 18 4,-18-1-4,18-16 4,-19-1-3,19-18 2,-36 36-2,36-1 3,-36 1-5,-17 18 5,70-72-3,-70 72 2,17-1-1,18-35 1,-18 18-4,18-18 5,-53 35-3,0 1 1,0-36 0,0 18 16,0-1-8,0 19-7,0-19-2,-18 1 2,-17 17-2,-18-17 2,35 0-2,-17 17 2,-18-35-3,-17 18 3,-1-18-2,36 18 4,-53 0-6,35-1 4,-18 1-2,18 0 1,18 17 1,17 18-2,-35 0 2,36-18-2,-18-17 1,-1 18 0,1-1 1,-18 0-2,18-17 2,0 17-2,-18 1 3,0-19-3,17 36 2,1-17-2,-18 17 1,0 0 0,0-18 1,-17 18-4,17 0 6,18 0-5,-18 0 4,-18 0-4,54 0 3,-54 0-3,0 0 4,36 0-2,-35 0-1,17 0 1,17 0 1,-34 0-2,-18 0 2,-18-18-1,71 18 0,-54 0 0,1 0 0,35 0 0,-35 0 0,0 0 1,0 0-2,-18-17 2,18-1-3,-1 18 3,-16 0-1,16 0 1,1 0-2,-88 0 1,52 0-1,19 0 15,-19 0-18,-35 0-3,53 0 3,-70 0 5,17 0-1,-35 0 0,-53-17 0,18-19 0,-18 19 1,35-36-2,-17 35 1,53 18-1,17 0 2,36-18-1,34 18 2,19-17-2,-1-18 0,54 35-2,-54-18 4,36 0-3,-18 18 2,18 0-2,-54-17 2,19 17-3,-54-36 3,36 36-2,0-17 1,0 17 3,-18-18-5,18 18 1,35 0 2,18 0-2,-18 0 1,0 0 0,35 0 1,-35 0-1,18 0 0,0 0 2,-1 0-4,-34 0 3,52 0-2,-52 0 2,-19 18-2,72-18 3,-36 35-4,0 18 4,18-18-4,-18 18 1,17-18 2,19-17 1,-36 35-4,18 0 1,-1-18 2,19 18-1,-1-18 0,18 1 0,-18 34 0,18-17-1,0-18 2,0 36-2,0-53 3,0 34-3,0-16 2,18 17-3,17-36 4,1 19-4,-1 16 4,71 1-4,-53-17 4,35 34-3,18-34 2,17-1-4,-88 0 4,54-17 0,16 52-1,-69-70-1,17 18 2,-18 0-3,18 17 4,17-18-2,-17 1 0,35-18-1,-70 18 2,53-18-2,-18 0 2,-36 0-1,1 0 0,17 0 0</inkml:trace>
    </iact:actionData>
  </iact:action>
  <iact:action type="add" startTime="100216">
    <iact:property name="dataType"/>
    <iact:actionData xml:id="d9">
      <inkml:trace xmlns:inkml="http://www.w3.org/2003/InkML" xml:id="stk9" contextRef="#ctx0" brushRef="#br0">12947 12541 0,'-18'0'63,"-17"0"-37,0 0-10,-18 0-7,35 0-2,-35 0 2,18 0-2,0 0 0,-1 0 2,1 0-1,18 0-1,-36 0 2,35 0-2,-17 0 2,-1 0-1,-34 0 0,-18 0 0,35-17-1,-18-1 1,1 18 1,34 0-2,-17-18 2,36 18 40,-1-35-34,18 17-7,-17-17 7,-19 0-4,36 17-4,-35-17 0,35 17-1,-18-17 2,1 17 0,-1 1 1,18-1-1,0 0 17,0 1-17,0-18 0,0 17 0,0 0 0,0-17 0,0 17 1,0 1-2,0-19 2,0 19-2,0-36 2,0 18-2,0-1 2,0 19-2,0-1 2,0-53-2,0 54 2,0-18-3,0-1 2,18 1 0,17-18 1,-17 35 7,-1 1-8,-17-1-1,0 1 2,36-1-2,-19 0 2,-17 1-1,18-1 0,17-35-1,-17 35 3,-1 1-3,1-18 2,0 17-3,17 0 4,-17-17-4,-1 17 5,18 1-5,18-36 1,-35 53 1,17-18 1,18-35-2,-18 36 1,-17-1-1,0 18 2,17-18-1,-35 1 1,35 17-2,18-18 2,0 0 7,-35 18-8,35-35 0,-18 35 0,36 0 10,-19 0 4,-34 0-6,17 0-6,-17 0-4,35 0 10,0 0-10,-36 0 3,19 18-1,17-1 0,0 36 1,-36-35-1,19 17-1,-1-17 1,-18-1 1,1 19-1,17-19-1,1 19 1,-19 17-1,-17-36 3,18 1-2,35 35 1,-36-36-3,1 19 4,0-19-5,17 19 6,-17-19 12,-1 1-14,1-18 14,-18 18-14,0-1 5,0 1-7,0 17 10,0-17-9,18-1 0,-18 19 17,35-1-18,-35 0 18,0 0-9,0 18-6,0-35-4,0 17 3,0 1-2,0 17 0,0-18 2,0-18-2,0 1 0,0 0 1,-18 17 8,18-17-7,-35-1 0,17 1-2,1 35 3,-19-53-3,19 17 0,-1 1 2,0 0-1,-17-18-1,-18 17 45</inkml:trace>
    </iact:actionData>
  </iact:action>
  <iact:action type="add" startTime="114015">
    <iact:property name="dataType"/>
    <iact:actionData xml:id="d10">
      <inkml:trace xmlns:inkml="http://www.w3.org/2003/InkML" xml:id="stk10" contextRef="#ctx0" brushRef="#br0">21766 12506 0,'0'18'145,"0"17"-138,18-35 17,-18 35-15,18-35 6,-18 18 1,17 17-9,-17-17 2,18-18-2,-18 17 53,18 1-53,-18 0-2,0-1 11,0 1-8,35 35 16,-18-53 18,-17 17-11,0 19 1,0-19-1,0 1-5,0 0-20,0-1 10,0 1 0,0 17 8,0-17-16,0-1 17,0 19-17,0-19 8,0 1-8,0 0 8,0-1-10,0 1 18,-17 0-15,17-1 7,0 1-8,0 0 16,-18 17-8,1-35-8,-1 17 7,0-17 11,-35 0-19,36 0 26</inkml:trace>
    </iact:actionData>
  </iact:action>
  <iact:action type="add" startTime="165472">
    <iact:property name="dataType"/>
    <iact:actionData xml:id="d11">
      <inkml:trace xmlns:inkml="http://www.w3.org/2003/InkML" xml:id="stk11" contextRef="#ctx0" brushRef="#br0">19808 13353 0,'-35'0'94,"18"0"-21,-19 0-57,19 0-7,-19 0-1,19 0 1,-19 0-1,1 0-1,18 0 0,-1 0 3,-17-18-4,17 18 2,0 0 0,-17-35 0,17 35-1,1 0 2,-36-18 6,53 0-7,-18 18 10,-17 0-9,35-17 13,-18 17-14,1-18 28,-1 18-29,0-17 1,1 17 13,-19 0 27,19-18-40,17 0 25,0 1 39,-18-1-57,18 0-5,-17 18-4,17-17 34,0-1-24,-18 0-1,18 1 10,-18-1-10,18 0 9,-17 1-15,17-1-1,0 1 7,0-19 9,0 19-16,0-1 25,0 0-17,0 1 0,0-1 1,0 0-1,0 1 7,17-36-6,1 35 6,-18 1-7,18-1 0,17-17-1,-35 17-5,17 18 5,1-18-7,0 1 8,-1-1-7,-17 1 7,18-1-9,0 0 2,17 1 14,-17-1-7,-18 0-7,17 18 8,18 0-12,-17-35 18,0 35-14,17-18 8,0 18-1,1-17-9,-1-1 9,-17 18-6,-1 0-4,18 0 2,1-35 9,34 35-1,-52 0 2,17 0-10,-17 0 0,35 0-1,-36 0 8,19-18-5,-19 18-3,1 0 0,0 0 1,17 0 0,-18 0 0,19 0 0,17 0 1,-36 0-2,19 0 2,17 0-2,-36 0 1,1 0 0,-1 0 1,1 0-2,0 0 2,-1 0-2,1 0 0,0 0 10,-1 0 6,19 0 1,-19 0-13,1 0-5,17 0 3,-17 0-3,35 0 3,-18 0 6,0 0-7,0 18 0,1-18 0,-1 0 1,0 0 7,-17 17-9,0-17 1,17 18 0,0 0 8,-17-1-7,-1-17-2,1 0 2,0 0-2,-1 0 3,1 18 4,0-18-5,-18 18 6,35-18-6,18 35-2,-36-17 10,19-1-9,-19 1-1,19-18 1,-1 18 8,-35-1 25,18-17-33,-1 18 1,1-18 7,-18 17-9,17 1 0,19 0 9,-36-1-7,0 1-1,17 0 0,1 35-1,17-18 2,1 0-1,-36-17 7,0-1 2,0 1 32,0 0-18,17-1-22,1 1 24,-18 0-11,0-1-6,0 1 18,0 17-20,0-17 26,-18 17-24,1-17 8,-1 17-7,0-35 6,1 35-13,-1-35-2,0 0-1,1 18 1,-1 0-1,-17-18 0,17 0 1,-35 17 8,36 1-7,-1-1 6,-17-17 4,-1 18-13,1-18 10,-35 0-7,34 0-2,19 0 2,-1 0-2,0 0 2,1 35-2,-18-35 2,-1 0-2,1 0 9,17 0-8,-35 0 0,36 0 0,-1 0 0,-17 0 0,17 0 0,1 0 0,-36 0 7,35 0 2,0 0-9,1 0-2,-1 0 4,-35 0-4,36 0 3,-1 0-1,0 0 2,-17 0-4,17 0 4,1-17-4,-1 17 2,0 0 18,-17 0-4,18 0 2,-1 0-15,0 0-1,1 0-1,-1 0 2,-17 0 0,17 0-3,0 0 3,-17 0 0,-18-36-3,18 36 10,0 0-6,-18-17-5,35 17 6,-17 0 115,17 0-4,1 0-74,-19 0-25,19 0 1,-1 0-16,0 0-1</inkml:trace>
    </iact:actionData>
  </iact:action>
  <iact:action type="add" startTime="170674">
    <iact:property name="dataType"/>
    <iact:actionData xml:id="d12">
      <inkml:trace xmlns:inkml="http://www.w3.org/2003/InkML" xml:id="stk12" contextRef="#ctx0" brushRef="#br0">21149 12506 0,'53'0'192,"-18"0"-185,0 0 0,-17 0 2,17 0-3,18 0 2,0 0 0,0-35 2,-18 17-3,1 18 1,17-35 0,-18 35 0,18-36 1,-18 19-2,36-36 2,-36 35-2,0 1 1,0-1 0,18-17 1,-17 17-2,-19 18 1,19-18 1,17-17 0,-1 18 6,-34-1-8,35 18 3,-18-18-3,36-17 2,-1 17 6,-34 18-7,-1 0-1,18 0 2,-36 0-2,54 0 1,-36 0 1,1 0-1,-1 0 0,18 0 1,0 0 6,-18 0 1,36 18-10,34 17 3,19 53-3,-1-52 3,36 52-1,-18-18 2,-70-52-4,-18 0 4,-18-1-3,-17-17 3,-1 0-4</inkml:trace>
    </iact:actionData>
  </iact:action>
  <iact:action type="add" startTime="172005">
    <iact:property name="dataType"/>
    <iact:actionData xml:id="d13">
      <inkml:trace xmlns:inkml="http://www.w3.org/2003/InkML" xml:id="stk13" contextRef="#ctx0" brushRef="#br0">24941 12224 0,'-35'0'35,"17"0"-24,1 0-3,17 17-2,-53 54 2,35-53 1,1 34-2,-19 1 1,19 18 1,-19 0 0,36-1-1,-52-35-2,52-17 3,0 35-2,-18-18 2,18-17 7,0-1 1</inkml:trace>
    </iact:actionData>
  </iact:action>
  <iact:action type="add" startTime="172852">
    <iact:property name="dataType"/>
    <iact:actionData xml:id="d14">
      <inkml:trace xmlns:inkml="http://www.w3.org/2003/InkML" xml:id="stk14" contextRef="#ctx0" brushRef="#br0">24836 12241 0,'17'0'221,"1"0"-211,-1 0-3,1 18 9,0 0-8,-1-1 0,-17 1 7,18 0 1,0-1-7,-1 18 8,1-17 6,-18 0-7,18-1-7,-18 1 7,0 0-10,35-1 10,-35 1 32,0 17-31,0-17-1,0 0-9,17-1 10,-17 1 8</inkml:trace>
    </iact:actionData>
  </iact:action>
  <iact:action type="add" startTime="174188">
    <iact:property name="dataType"/>
    <iact:actionData xml:id="d15">
      <inkml:trace xmlns:inkml="http://www.w3.org/2003/InkML" xml:id="stk15" contextRef="#ctx0" brushRef="#br0">24765 12647 0,'18'0'157,"-18"-18"-139,17 18 1,-17-17-6,18 17 3,0 0-7,-1-18 6,18 18-6,-17 0-2,-18-17 0,35 17 13,-17 0-13,0 0 15,-1-18-13,1 18 6,17-18 1,-17 18 16</inkml:trace>
    </iact:actionData>
  </iact:action>
  <iact:action type="add" startTime="175141">
    <iact:property name="dataType"/>
    <iact:actionData xml:id="d16">
      <inkml:trace xmlns:inkml="http://www.w3.org/2003/InkML" xml:id="stk16" contextRef="#ctx0" brushRef="#br0">25294 12718 0,'18'0'38,"-18"-18"4,0 0-34,0 1 63,0-19-48,17 36-6,-17-17-9,36 17-1,-19 0 2,1-35-1,0 17 0,-1 18 80,-17 18-23,0-1-57,0 18-1,0-17 2,0 17 7,0-17-8,0 0 1,0 17 7,18-17 119,0-18-119,-1 0-9,1 0 2,-1-18-2,-17-17 1,0 17 9,0 0-11,18-17 19,0 17 57,-1 18 84,-17 18-157,0 17-1,0-17 0,0 0-1,0 17 2,18-17 7</inkml:trace>
    </iact:actionData>
  </iact:action>
  <iact:action type="add" startTime="178534">
    <iact:property name="dataType"/>
    <iact:actionData xml:id="d17">
      <inkml:trace xmlns:inkml="http://www.w3.org/2003/InkML" xml:id="stk17" contextRef="#ctx0" brushRef="#br0">25047 12577 0,'18'0'142,"-18"17"-123,35 36-10,-17-18 36,-18 1-20,0-19 22,0 1 290,0 0-314,0-1 97</inkml:trace>
    </iact:actionData>
  </iact:action>
  <iact:action type="add" startTime="180383">
    <iact:property name="dataType"/>
    <iact:actionData xml:id="d18">
      <inkml:trace xmlns:inkml="http://www.w3.org/2003/InkML" xml:id="stk18" contextRef="#ctx0" brushRef="#br0">25294 12629 0,'0'-17'22,"0"-1"27,0 1 22,18-1-20,-1 18-29,1 0 274,0 18-288,-18-1 15,17 1-12,-17-1 4,18 1-9,-18 0 137,0 17-52,0-17-70,0-1-12,0 19-1,35-19 2,-17 1-4,17-18 282,-17 0-273,-18-18 11,17 1-17,-17-1 2,0 0 0,0 1-4,18-1 10,-18 0-1,0 1 0,18 17-8,-18-18 9,17 0 7,-17 1-8,18-1-9,-18 1 36,35 17 321,-35 17-332,0 1 34,18-18-50,-18 35 16,0-17-16,18-1 23,-18 1 10</inkml:trace>
    </iact:actionData>
  </iact:action>
  <iact:action type="add" startTime="207676">
    <iact:property name="dataType"/>
    <iact:actionData xml:id="d19">
      <inkml:trace xmlns:inkml="http://www.w3.org/2003/InkML" xml:id="stk19" contextRef="#ctx0" brushRef="#br0">20585 15893 0,'-18'-36'78,"-17"19"-69,-18-1 7,0-35-9,35 36 2,-17 17 1,0-36-3,17 19 1,-35-1-2,35 0 4,-17 1-4,18-19 4,-36-17-3,35 36 2,0-1-2,1 1 1,-19-19 0,19 36 1,17-35-3,-18 17 3,0 1-1,1-19-1,-18-16 1,17 16 8,0 1-1,1 0-7,17 17 0,-18 0 0,18-17 0,-18 18 1,18-1-1,-17-17 0,17 17 0,0-17-1,0 17 3,0 0-3,0-35 8,0 36 2,0-36-9,0 35 0,0-52 0,0-1 0,0 54 1,0-36-1,0 0-1,0 35 2,35-35-2,-35 36 1,18-1 0,-1 0 1,-17-35-2,36 18 2,-1 0-3,-18-1 4,19-34-3,-1 52 2,-17-17-2,17 0 1,36-1-1,-36 19 2,53-36-2,-17 35 2,-1 1-2,36-19 1,17-17 0,-52 18 0,17 18 0,36-1 0,-19-17 1,-16 17-1,-19 0-1,54 1 2,-71 17-2,35 0 1,-35-36 1,35 36-1,18 0 0,17 0 0,-35 0 1,18 0-2,-18 0 2,-35 0-2,71 0 2,-89 0-2,36 0 3,-1 0-4,1 0 3,-36 0-3,18 0 2,-18 0 0,1 0 0,-1 0 0,35 0 0,-17 53 1,-35-35-1,52 0 0,19 35 0,-72-36-1,54 18 2,-18 18-2,0 0 1,0 0 1,-36-35-2,19 17 2,-1 18-1,-18-18 1,1 1-3,35 16 4,-53-16-4,18 17 4,-1-18-4,-17 0 2,36 36 0,-36-1 0,17-52 1,-17 35-2,18 17 2,-18-34-2,0 17 2,0 17-2,0-35 2,0 1-2,0-1 2,0 18 0,0-35 5,0-1-4,0 19 0,-18-19-4,-17-17 0,0 18 5,-18-1-5,0 1 3,18 0-2,-1-18 2,-17 0-3,18 0 3,-18 17-1,0-17 0,-17 18-1,-1 53 1,1-71 0,-1 35 0,0 0 0,19-17 1,-19-1-2,-53 36 2,54-35-2,-18 0 1,-36-18 0,36 0 1,0 0-1,17 0 0,1 0 0,-1 0 0,36 0 1,-18 0-2,18 0 2,17 0-3,-17 0 3,0 17-2,-18 18 9,35-35-7,-17 18-1,-18 0-1,-18-18 12,36 35-12,35-17 0,-53-1 1,35 1-1,-17-18 2,-18 0-2,18 18 9,17-18-5,1 0-5,-1 0 3,0 0-1,-17 17 1,0-17-2,17 0 2,-17 18-2,17-18 3,-17 0-5,17 0 5,-17 18-2,17-18 46,1 0-46,-18 0-1,-1 35 0,19-35 2,-19 17-1,19 1 0,-19 0 8,36-1 73,53 1-82,0 0 2,18 52-2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51:50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72">
    <iact:property name="dataType"/>
    <iact:actionData xml:id="d0">
      <inkml:trace xmlns:inkml="http://www.w3.org/2003/InkML" xml:id="stk0" contextRef="#ctx0" brushRef="#br0">5045 4921 0,'35'0'150,"0"0"-141,18 0-2,-18 0 9,36 0-8,-18 0 8,-35 0 1,34 0-10,-34 0 10,0 0-8,-1 0 6,1 0-6,0 0-3,-1 0 3,1 0-2,0 0 2,17 0 7,-17 0 0,-1 0-10,1 0 4,-1 0-3,1 0 10,0 0-8,-1 0-2,1 0 1,0 0 9,35 0-11,-36 0 10,1 0-8,-1 0 1,1 0-3,17 0 2,-17 0 0,0 0-1,17 0 2,-17 0 0,-1 0-1,18 0 0,-17 0 0,0 0 8,17 0-7,-17 0 8,17 0-11,0 0 3,-17 0-1,0 0-2,17 0 3,-18 0-2,19 0 1,-19 0 0,19 0 9,-19 0-9,36 0 8,-35 0-9,-1 0 2,19 0 6,-1 0-11,18 0-1,-35 0 8,17 0-4,0 18 2,18 0 8,-35-18-11,17 0 4,18 17-4,-35 1 3,17-18-2,18 0 2,-36 0-2,36 0 3,-17 17-4,16-17 10,-34 18-8,17-18 0,1 0 0,17 18 0,-36-18 0,1 0-1,17 0 1,18 0 0,-35 17 0,-1-17 9,36 0-10,-35 18 9,0-18-8,17 0 1,0 18-2,36-1 3,-1-17 6,1 18-1,-36-18 1,-17 0-9,-1 18 9,19-18-7,-19 0 7,1 0-8,-1 0 0,1 0 0,0 0 0,17 0-1,-17 0 3,17 0 5,-17 0-6,-1 0 6,1 0-7,0 0 0,-1 0-1,1 0 2,35 0 7,-36 0-8,36 0 8,-35 0 0,17 0-8,-17 0 18,17 0-12,-17 0 2,-1 0 2,1 0-12,0 0 10,17 0-7,-17 0-2,-1-18 3,1 18-4,-1 0 3,19-18-2,-19 18 1,1 0 8,17 0-1,-17 0 9,0-17-8,-18-1-8,17 18 8,1 0-7,0 0-1,17 0 7,-18 0-5,1-18-3,17 18 10,-17 0-2,35 0-6,-35 0 8,17-17-11,-18 17 3,1 0-1,0 0-1,-1 0 1,19-18 1,-36 0-1,35 18 8,0 0-3,0 0-3,-17 0 0,0 0 6,-1 0 0,1 0 0,0 0-2,-1 0-5,19 0 0,34 0-1,-52 0-2,52 0 3,19 0-1,-19 0-1,-17 0 2,35 18-1,-70-18 0,-1 0 0,1 0-1,0 0 1361,52 18-1360,36 35 0,53-18 2,-71-17-4,36 34 2,-19-34-1,19 0 2,-36-18-1,-106 0 664,1-18-664,-1 18 16,1-18-15,-1 1 7,0-1 40</inkml:trace>
    </iact:actionData>
  </iact:action>
  <iact:action type="add" startTime="14012">
    <iact:property name="dataType"/>
    <iact:actionData xml:id="d1">
      <inkml:trace xmlns:inkml="http://www.w3.org/2003/InkML" xml:id="stk1" contextRef="#ctx0" brushRef="#br0">11342 5115 0,'0'-17'222,"17"-1"-211,19 18-5,34 0 2,-52 0 0,35 0 0,-36 0 0,36 0 1,-35 0-2,0 0 0,35 0 18,-1 0-9,-34 0-8,0 0 0,35 0 0,0 0 0,-18 0-1,18 0 3,-18 0-4,36 0 5,-36 0-5,0 0 4,18 0-4,-35 0 3,35 0-2,-36 0 3,1 0-4,35 0 2,-36 0-1,19 0 1,-19 0 0,36 0 1,-17 0-2,-1 0 4,71 0 10,-53 0-19,-18 0 3,18 0 3,-36 0 0,54 0 1,-53 0-1,17 0 0,0 0 0,0 0 1,-17 0-1,0 0 0,17 0-1,0 0 2,1 0-3,17 0 4,17 0-2,1 0 0,17 0 0,0 18 0,-17-18-1,17 0 2,0 0-1,18 17 0,-18-17-1,-53 0 3,18 0-4,-18 0 3,-17 0-2,0 0 2,-1 0 95,19 0-80,-1 0-16,18 0 8,-36 0 0,19 0-7</inkml:trace>
    </iact:actionData>
  </iact:action>
  <iact:action type="add" startTime="33484">
    <iact:property name="dataType"/>
    <iact:actionData xml:id="d2">
      <inkml:trace xmlns:inkml="http://www.w3.org/2003/InkML" xml:id="stk2" contextRef="#ctx0" brushRef="#br0">22225 4974 0,'18'0'215,"52"18"-205,-17-18-4,-18 17 2,36-17 0,-1 0 1,1 36-1,-18-36 0,0 0-2,0 17 2,0-17 1,0 0-2,0 0 1,-18 0 0,18 0 9,-18 0-9,18 0 1,17 0-2,19 0 0,-1 0 2,-18 0 0,36 0-1,-18 0-1,1 0 2,-54 0-3,35 0 4,-34 0-4,-19 0 3,1 0 154,0 0-141,17 0 904,-17 0-918,17 0 9,-17 0-10,-1 0 75</inkml:trace>
    </iact:actionData>
  </iact:action>
  <iact:action type="add" startTime="38022">
    <iact:property name="dataType"/>
    <iact:actionData xml:id="d3">
      <inkml:trace xmlns:inkml="http://www.w3.org/2003/InkML" xml:id="stk3" contextRef="#ctx0" brushRef="#br0">10319 6421 0,'35'-36'143,"36"36"-134,17-17 0,-35 17-1,35 0-1,18 0 0,-18 0 2,18 0 0,-53 0-2,35 0 2,-35 0-2,35 0 2,-17 0-2,-19 0 5,19 0-6,-36 0 1,18 0 0,-18 0 2,18 0-2,18 0 2,-36 0 8,36 0-11,-36 0 2,0 0 0,36 0 0,-53 0 0,34 0 0,19 0 0,-53 0 0,35 0 0,-36 0 0,36 0 0,-18 0 0,1 0 0,-19 0 0,1 0 1</inkml:trace>
    </iact:actionData>
  </iact:action>
  <iact:action type="add" startTime="48901">
    <iact:property name="dataType"/>
    <iact:actionData xml:id="d4">
      <inkml:trace xmlns:inkml="http://www.w3.org/2003/InkML" xml:id="stk4" contextRef="#ctx0" brushRef="#br0">6050 8908 0,'18'-36'133,"-1"36"-115,1 0-3,17 0-6,-17-35-3,35 35 10,-18 0-7,-17-18-1,17 18 1,0 0-1,1 0 0,-19 0-1,1 0 0,17-17 2,-17 17-2,17 0 9,0 0-8,18 0 10,0 0-11,-35 0 2,35 0-2,-18 0 2,18 0-2,-18 0 2,18 0-1,-18 0 0,1 0 0,-19 0 0,36 0-2,-17 0 4,16 0 6,-34 0-9,17 0 2,-17 0-3,0 0 3,17 0 1,-17 0 29,-1 0 56,1 0-84,-1 0-6,1 0 4,35 0 6,-35 0-8,17 0 2,0 0-2,1 0 1,16 0 0,1 0 2,-35 0-3,35 0 2,-35 0-2,17 0 2,0 0-2,0 0 9,-17 0-8,0 0 9,17 0-9,0 0 0,0 0 0,1 0-1,17 0 2,-18 0-2,18 0 1,0 0 0,0 0 0,35 0 0,-35 0 0,17 0 1,1 0-2,-18 0 0,17 0 2,1 0 0,0 0-2,17 0 1,-35 0-1,0 0 3,17 0-2,1 0 0,17 0 1,-18 0-3,-34 0 1,17 0 3,17 0-3,18 0 2,-52 0-2,34 0 2,1 0-2,-54 0 2,36 0-1,-35 0-1,17-18 1,0 18 0,1 0 0,-1 0 0,18 0 0,-35 0 1,35 0-2,-18 0 2,18 0 7,-36 0 0,19 0-9,-19 0 18,1 0-17,0 0-1,-1 0 3,1 0-4,17 0 11,-17 0-10,-1 0 1,19 0 0,-19 0 0,1 0-1,17 0 4,0 0-6,18 0 3,0 0 0,-17 0 2,52 0-3,-35 0 1,35 0 1,-35 0-1,35 35-1,-35-35 1,0 18 0,0-18 1,-18 0-2,-17 0 3,-1 0-4,19 0 3,-19 0-2,1 0 10,0 0 8,-1 0 14,1 0-32,17 0 2,0 0-2,18 0 10,-35 0-8,17 0-2,-17 0 9</inkml:trace>
    </iact:actionData>
  </iact:action>
  <iact:action type="add" startTime="58520">
    <iact:property name="dataType"/>
    <iact:actionData xml:id="d5">
      <inkml:trace xmlns:inkml="http://www.w3.org/2003/InkML" xml:id="stk5" contextRef="#ctx0" brushRef="#br0">17268 7638 0</inkml:trace>
    </iact:actionData>
  </iact:action>
  <iact:action type="add" startTime="59265">
    <iact:property name="dataType"/>
    <iact:actionData xml:id="d6">
      <inkml:trace xmlns:inkml="http://www.w3.org/2003/InkML" xml:id="stk6" contextRef="#ctx0" brushRef="#br0">17268 7585 0,'0'-18'29,"0"0"4,-17 18 32,-1 0-15,1 0-44,-1 0 4,0 0-3,1 0 0,-1 0 9,0 0-7,1 0 6,-1 0-8,0 0 2,1 18-1,17 0 8,-18-18-1,1 17 2,17 19-1,-18-19-8,0 19 8,18-19-8,0 18 1,-17 1-2,17-1 9,0 0-8,0-17 0,0 35 0,0-36 0,0 1 1,0 17-2,0-17 0,0 17 2,0 1-1,0-19 0,17 36 0,-17 0 7,18-18-4,0 1-4,-18-19 1,35 36-1,-18-35 2,-17-1-3,18 1 5,-18 0 4,0-1 8,0 1 2,0 17 5,35 1-22,-17-19 9,0-17 7,-18 18 0,0-1 8,17-17-25,1 0 1,0 18-1,17-18 4,18 35-5,-36-17 1,1-18 1,0 18 9,-36-36 313,18 0-321,-35 18-1</inkml:trace>
    </iact:actionData>
  </iact:action>
  <iact:action type="add" startTime="61948">
    <iact:property name="dataType"/>
    <iact:actionData xml:id="d7">
      <inkml:trace xmlns:inkml="http://www.w3.org/2003/InkML" xml:id="stk7" contextRef="#ctx0" brushRef="#br0">12859 8643 0,'35'0'109,"71"0"-100,17 0-1,-34 0-1,34 0 2,-35 0-2,36 0 4,-19 0-5,-16 0 1,69 0 1,-69 0 1,34 0-3,-35 0 2,36 35-1,-71-35 2,-36 0-1,54 0 0,-36 0 0,0 0 1,-17 0-1,35 0-1,18 0 2,17 0-2,70 18 1,-34 0 3,52 17-6,-52-35 3,35 35 1,-54-35 10,-34 0-17,-18 0-1,-18 0 15</inkml:trace>
    </iact:actionData>
  </iact:action>
  <iact:action type="add" startTime="63092">
    <iact:property name="dataType"/>
    <iact:actionData xml:id="d8">
      <inkml:trace xmlns:inkml="http://www.w3.org/2003/InkML" xml:id="stk8" contextRef="#ctx0" brushRef="#br0">16563 8784 0,'18'0'197,"17"0"-188,-18 0-2,36 0 0,-35 0 2,53-17-3,-54 17 3,18 0-2,18 0 2,0 0-1,0 0 8,-35 0-6,35 0-4,-18 0 3,0 0-2,1 0 1,17 0 0,-18 0 7,18 0-5,-36 0 6,1 0-9,0 0 4,17 0-3,0 0-1,0 0-1,1 0 5,-1 0-5,18 0 2,18 0 0,-54 0 0,36 0-1,0 0 2,-18 0-1,36 0-1,-36 0 2,53 0-2,-35 0 1,-18 0 1,18 0-1,-35 0-1,53 0 2,-18 0 0,-36 0-1,54 0 0,-36 0 2,-17 0-4,17 0 3,0 0-2,0 0 1,18 0 0,-17 0 0,34 0-1,1 0 2,-1 0-1,-34 0 0,34 0 0,1 0 0,17 0 0,-35 0-1,0 0 2,17 0-2,-34 0 1,16 0 1,-16 0-1,-19 0-1,1 0 2,17 0-2,-17 0 11,0 0-3,-1 0 1,1 0-7,0 0 7,-1 0-9,1 0 1,-1 0-2,1 0 12,35 0-8,18 35-3,-19-35 1,1 0 1,0 0-2,-17 0 0,-19 0 1,18 0 2</inkml:trace>
    </iact:actionData>
  </iact:action>
  <iact:action type="add" startTime="68636">
    <iact:property name="dataType"/>
    <iact:actionData xml:id="d9">
      <inkml:trace xmlns:inkml="http://www.w3.org/2003/InkML" xml:id="stk9" contextRef="#ctx0" brushRef="#br0">5539 7937 0,'0'-35'22,"0"18"-13,0-36 8,0 35-9,17 18 0,19-18-1,-1-17 2,0 0-2,-17 0 1,-1 17 0,19-17 1,-19-18-1,19 17 0,-1 36-1,0-52 2,18 34-1,0-17 1,-18-1-3,18 1 4,18 0-3,-18 17 2,35-17-3,-53 0 4,36 17-3,-1 0 2,36-35-2,-35 36 3,-1-1-4,-35 18 2,36-18 0,0 18 0,-36-35-1,53 35 2,-35-17-1,53 17-1,-18 0 2,35 0-1,54 0 0,-71 0 0,52 0 0,-17 0 0,-17 0 1,17 0-2,18 0 2,-36 0-2,-35 0 2,18 0-1,-35 0 0,17 0-1,-17 0 3,17 0-4,-35 17 3,35-17-2,0 18 1,18-1-1,-35-17 1,34 18 1,-52 0-1,35 17 0,-52-35 1,52 53-3,-18-35 3,19 17-1,-19-18 0,36 36 0,-35-35 0,17-18 0,-18 35 0,1 1 1,-1-19-2,-17-17 3,-35 0-5,0 0 5,-1 18-3,1 17 20,0-35-21,-1 18 0,19 35 3,-1-36-1,-18 19 0,36 17 0,18 17 0,-53-35-1,17 18 1,18 18-1,-36-1 2,36 1-1,-17-18 1,-36 17-3,52 1 4,-34-18-3,0-18 1,-1 0 0,19 18 2,-19-35-4,-17 0 3,0 17 103</inkml:trace>
    </iact:actionData>
  </iact:action>
  <iact:action type="add" startTime="70106">
    <iact:property name="dataType"/>
    <iact:actionData xml:id="d10">
      <inkml:trace xmlns:inkml="http://www.w3.org/2003/InkML" xml:id="stk10" contextRef="#ctx0" brushRef="#br0">13988 8484 0,'-18'0'15,"0"0"-3,-35 0-4,36 0 1,-36 0-1,0 0-1,-35 0 3,-36 0-3,36 0 3,0 0-1,-18 0-2,53 0 2,0 0 0,0 0 1,36 0 1,-19 0 3,19 0 3,-1 0-8,18-35-3,-35 17 3,0-17-2,-18-18 3,17 18-4,-17-18 2,18 18 1,0 17-3,17 0 2,1 1 7,17-1-7,-36 1 0,36-19 17,0 19-16,0-1-2,-17-17 1,17 17 0,0-35 1,0 0 7,0 18-10,35-18 5,-17 18-6,17-36 5,0 18-2,-17 18 1,35-53-3,-36 70 2,54-52 0,-53 34 0,34-17-1,19 18 2,35-35-2,-36 52 2,-17 0-2,18-17 2,88 0-1,-106 35 1,35-18-2,71-35 2,-54 36-1,19-19 0,-36 36 0,-17-35-1,-19 35 2,19 0-3,-18-18 4,53 18-3,-53 0 1,35 0 0,0 0 0,36 0 0,-54 0 0,18 0 0,1 0 0,-54 18 0,35-18 1,-52 0-3,35 18 4,-35-18-4,52 53 4,-52-36-3,70 36 1,-35-35 0,-36-1 1,36-17-1,-17 0 0,-36 18 1,0 0 31,0-1-32,35 54 7,-17-1 0,-18 1-7,0-53 1,17 52-1,-17-17 0,0-35 2,18 52-5,17 1 4,-17-36-2,-1 36 2,1-1-1,-18-35 0,35 18-1,-35-17 2,0-19 3,0 1 0,0 0-2,0-1 3,0 19-4,-17-1-1,-1-18 0,-52 72-1,-19 16 1,1-34 0,35 17 1,-35 18-1,17-35-1,36-1 1,-18-17 0,36-35 0,-1-1 1,18-52 71</inkml:trace>
    </iact:actionData>
  </iact:action>
  <iact:action type="add" startTime="77281">
    <iact:property name="dataType"/>
    <iact:actionData xml:id="d11">
      <inkml:trace xmlns:inkml="http://www.w3.org/2003/InkML" xml:id="stk11" contextRef="#ctx0" brushRef="#br0">24924 8572 0,'53'0'207,"35"0"-199,71 36 0,17-19-1,-17 19 0,-18-36 1,18 35 1,17-35-1,-35 0 1,-17 0-2,17 0 2,-53 0-1,18 0-1,-18 0 1,53 0 1,-18 0-1,-34 0 0,87 0-1,-88 0 2,36 0-2,-36 0 2,18 0-1,17-35-1,-105 35 1,70 0 1,-53 0-1,1 0 8</inkml:trace>
    </iact:actionData>
  </iact:action>
  <iact:action type="add" startTime="78923">
    <iact:property name="dataType"/>
    <iact:actionData xml:id="d12">
      <inkml:trace xmlns:inkml="http://www.w3.org/2003/InkML" xml:id="stk12" contextRef="#ctx0" brushRef="#br0">21519 8661 0,'0'-18'77,"0"0"-44,18 18-25,17 0 0,1 0 0,17 0 1,-1-17-2,1 17 2,18 0-2,-1 0 2,-17 0-3,36 0 4,-36 0-4,17 0 4,-17 0-4,18 0 4,-36 0-3,0 0 2,-17 0-3,17 0 2,0 0 0,-17 0 0,17 0 1,-17 0-1,52 0-1,-52 0 2,53 0-1,-36 0 0,35 0 1,-17 0-2,-17 0 2,34 0-2,-35 0 2,1 0-2,17 0 4,-18 35-5,0-35 2,0 0-1,1 0 1,-1 0 0,18 0 4,-35 0-5,-1 0 0,19 0 0,-1 0 1,-18 0 1,19 0 1,17 0-2,-36 0 5,36 0-7,-35 0 2,-1 0-1,19 0 2,-19 0-1,19 0 0,-1 0 1,-17 0-1,17 0-1,0 0 3,0 0-3,1 0 0,17 0 1,0 0 1,-1 0-2,1 0 1,-35 0 0,35 0 1,-35 0 0,17 0-2,-18 0 1,1 0 0,17 0 7,-17 0-7,0 0 1,17 0-2,0 0 2,36 0-1,-1 0 0,19 0 0,-1 18 0,0-1 2,18-17-4,-53 0 3,0 0-2,17 0 2,-35 0-2,1 0 1,17 0 0,-18 18-1,0-18 1,0 0 0,1 0 8,-19 0-7</inkml:trace>
    </iact:actionData>
  </iact:action>
  <iact:action type="add" startTime="81881">
    <iact:property name="dataType"/>
    <iact:actionData xml:id="d13">
      <inkml:trace xmlns:inkml="http://www.w3.org/2003/InkML" xml:id="stk13" contextRef="#ctx0" brushRef="#br0">5662 7796 0,'0'36'120,"0"-19"-112,0 36 2,18 0-4,-1 18 3,1-1-2,17 18 2,1-52-1,-19 17 0,36 52-1,-35-87 1,-1 53 2,1-54-4,17 19 2,-17-19 0,-18 1 9,0-1-1,0 1-1,18 0-5,-1-18-4,1 17 162,-18 1-161,0 0 0,17-1 6,19 1 88,-36 0-85,0-1-7,17 1 33,1-18-19,0 35-15,-1 0-1,1-35 5,0 18-4,-1 17 4</inkml:trace>
    </iact:actionData>
  </iact:action>
  <iact:action type="add" startTime="108328">
    <iact:property name="dataType"/>
    <iact:actionData xml:id="d14">
      <inkml:trace xmlns:inkml="http://www.w3.org/2003/InkML" xml:id="stk14" contextRef="#ctx0" brushRef="#br0">10001 11060 0,'0'17'24,"18"-17"193,0 0-211,17 0 2,0 0 0,0 0-1,1 0 1,17 0 0,-1 0 0,-16 0-1,17 0 2,-36 0-2,36 0 2,-18 0-3,1 0 4,-1 0-2,0 0 6,-17 0-4,35 0 5,-35 0 1,17 0-6,-18 0-4,1 0 3,0 0-2,-1 0 3,1 0-3,0 0 0,-1 0 9,1 0-7,0 0 7,34 0-9,-34 0 10,0 0-8,17 0 2,-17 0-3,-1 0-3,1 0 5,17 0-4,0 0 3,-17 0-2,17 0 2,-17 0-2,17 0 3,18 0 4,-17 0-6,16 0 0,1 0-1,-17 35 2,-1-35-2,18 18 2,17-18-2,-34 0 2,17 0-2,-1 0 1,-34 0 0,35 0 1,-18 0-2,1 0 1,-1 0 1,18 0-2,-36 0 1,36 0 0,-35 0 1,35 0-2,-35 0 2,34 0-2,-34 0 2,35 0-2,-18 0 2,1 0-2,-1 0 2,0 0-2,-17 0 1,35 0 0,-36 0 8,1 0 1,0 0-2,-1 0-7,1 0 0,35 0 8,-36 0-1,36 0-6,0 0 8,-35 0-8,0 0-3,17 0 4,0 0-4,0 0 2,-17 0 0,0 0 2,17 0-4,0 0 2,18 0 0,18 0 8,-54 0-9,54 0 2,17 0-1,-17 0 0,-18 0-1,-1 0 2,19 0-1,-36 0 0,18 0 0,18 0 0,-1 0-1,19 0 2,-37 0 1,336 0 22,-282 0-24,-17 0-1,-37 0 1,37 0-1,-54 0 1,35 0-1,-52 0 2,17 0-1,1 0-1,-1 0 9,-17 0-9,-1 0 3,36 0 29,-35 0-31,35 0 0,17 0 0,1 0 1,17 0-3,-35 0 5,35 0-4,36-18 2,-72 18-3,19 0 4,-53-17-4</inkml:trace>
    </iact:actionData>
  </iact:action>
  <iact:action type="add" startTime="113010">
    <iact:property name="dataType"/>
    <iact:actionData xml:id="d15">
      <inkml:trace xmlns:inkml="http://www.w3.org/2003/InkML" xml:id="stk15" contextRef="#ctx0" brushRef="#br0">4833 14235 0,'18'0'125,"35"0"-115,17 0-3,-35 0 2,54 0-2,-19 0 3,18-36-3,-17 36 1,17 0-2,0 0 3,1 0 0,16 0-1,1 0-1,-18 0 3,-35 0-5,0 0 5,-18 0-3,1 0 2,17 0-1,0 0 7,-36 0-6,36 0-2,-18 0 1,18 0 0,-17 0 1,34 0-2,1 0 0,-18 0 2,0 0-1,17 0 2,18 0-4,-52 0 3,17 0-2,-18 0 4,-18 0-6,1 0 5,0 0-4,-1 0 3,19 0-2,-19 0 1,19 0 0,34 0 1,-52 0-2,52 0 0,18 0 2,1 0-2,34 0 2,1 0-1,-71-17-2,70-1 2,-52 18 1,17 0 2,-18 0-5,1 0 1,-18 0 2,0 0-2,17-18 3,-52 18-4,17 0 4,0 0-3,-17 0 3,17-17-4,-17 17 3,17 0 7,-17 0-9,35 0 9,-36 0-7,19 0-3,-1 0 3,0 0 6,-17 0-7,0 0 8,17 0-9,35 0 2,-17 0 0,36 0-1,-1 0-1,0 0 3,-35 0-4,-36 0 4,36-18-3,-35 18 2,0 0-2,17 0 209,0 0-204,18 0-5,0 0-4,-18 0 6,18 0 0,-17 0-1,16 0-1,-34 0 2,17 0 7</inkml:trace>
    </iact:actionData>
  </iact:action>
  <iact:action type="add" startTime="116581">
    <iact:property name="dataType"/>
    <iact:actionData xml:id="d16">
      <inkml:trace xmlns:inkml="http://www.w3.org/2003/InkML" xml:id="stk16" contextRef="#ctx0" brushRef="#br0">13176 14482 0,'0'0'3,"-53"0"2,-35 0 4,-35 0-1,34 0-3,-87 0 6,88 0-5,-36 0 1,1 0 0,35 0 0,0 0 1,-18 0 0,18-18 0,17 0 0,-53-52 0,36 34 1,-70-52-2,34 0 1,54 53 2,-36-36-4,53 36 3,0 0-2,18-18 3,17 0-3,18 0 1,0-35 0,-18 17 1,18-17-2,-53-18 2,53 71-1,-17-36 0,-1 1 0,18 34 0,0 1 0,0-35-1,0 52 1,0 0 0,0-35 0,0 18-1,0-18 1,0 0 0,0 0 0,18-17 0,-1 17 1,19 18 1,17-18-4,-18-18 1,53-17 3,-17 17-3,-18 18 2,52 1-3,1-19 3,0-17-2,-18 53 2,53-36-2,-17 18 1,-18 0 1,-1 18-2,-52 17 1,53-52 1,35 17-1,-70-18-1,52 18 4,-70 18-6,71-53 4,-54 70-1,54 1 1,-36-19-2,53-17 3,0 36-4,18-19 3,-18 36-2,-17-35 3,70 18-4,-71-1 3,18 18-2,-17-35 1,-1 35 0,18 0 0,18 0 0,17 0 0,-52 0 0,17 0-1,-18 0 2,18 0-1,-17 0 0,-18 17 0,-18-17 0,0 36-1,0-1 3,-70-35-3,35 35 2,0-17-3,17 35 4,1 35-3,17-53 3,-17 18 19,35 35-25,-71-53-3,18 1 1,-36-19 9,1 1-4,-18 0 1,18 17 16,-1-17-15,-17-1 5,18 19-5,-18-19-1,0 18 1,0 18-3,18 0 4,-18 18-3,0-1 2,52 1-1,-34-1 1,-18-34-4,0 34 5,0-17-4,0-17 4,0-1 1,0 0-3,0 0-3,0 1 2,0 17 3,0-1-1,-18 1-2,1 18 0,-54 17 0,71-53 1,-53 71 0,18-35 0,-18-1 0,0 1-1,36 35 2,-72-36-1,54 1 0,-35 17 0,-1-17 0,53-18-1,1-18 2,-36 18-2,18-18 2,-18-17-2,-18 35 2,1-36-2,17 1 2,-53-1-2,-18-17 2,1 53-1,-36-35 0,71-18 0,-53 18 0,35-1-1,35 19 2,18-19-2,18-17 2,0 18-2,-18-1 2,35 1 7,1 0-7,-1-18 7,0 0-10,18 17 13,-17-17-6,-1 0 12,18 18-16,-17-18-2,-19 0 1,19 0-1,-36 0 2,-18 35-2,1-35 2,34 18-2,-52-18 2,18 18-1,-1-18 0,0 17 0,1 19 1,17-19-2,18 1 2,17-18-2,-17 0 2,17 0 8,-17 35-10,17-35 16,1 0-14,-1 0-3,0 0 3,-17 0 7,17 0-9,1 0 42,-19 0-42,19 0 10,-1 0-1,-17 0 56,17 0-55,1 0-10,-19-18 2,19 18 15,-1 0-13,-35-52 15,18 34-15,0-17 3</inkml:trace>
    </iact:actionData>
  </iact:action>
  <iact:action type="add" startTime="119795">
    <iact:property name="dataType"/>
    <iact:actionData xml:id="d17">
      <inkml:trace xmlns:inkml="http://www.w3.org/2003/InkML" xml:id="stk17" contextRef="#ctx0" brushRef="#br0">5486 4868 0,'-18'-17'107,"0"-1"-84,18-17-15,-17 17-1,-19-35 1,36 18 1,-35-36-1,35 1 0,-17-18 0,-19 17 0,19 18-2,-1 0 3,18-17-1,0-1-1,-18 1 1,18 34 0,0-17-1,-35-17 2,35 17-1,0 18 1,0-18-2,0 0 2,0-18 7,0 36-9,18-18 1,-18 0 0,35-17 1,0 17-3,1-36 3,-1 37 0,0-1-1,0-18 1,1 53-2,-19-17 1,1 0-1,35 0 3,0-1-4,-18 36 4,0-17-4,71-19 3,-35 1-3,17 0 2,18-18 0,-18 35 0,35 1 0,-17-36-1,18 17 3,-1 19-2,36-36 1,-36 53-1,89-18-1,-36 1 0,36 17 1,-18 0 0,53 0 1,0 0-2,0-71 3,-35 36-3,-1 35 2,-34 0-3,17 0 5,-71 0-5,18 0 3,-17 0-3,-36 0 5,71 0-5,-18 0 4,-53 0-3,36 0 1,-1 0-2,-52 0 4,34 0-2,19 0-1,17 0 1,-18 0 1,89 35-3,-35-17 4,740 105 15,-653-88-20,1 1 6,-53-1-5,-71-35 3,-53 0-3,-18 0 4,-52 0-3,17 18 50,1-18-41,34 17-9,-52 1 1,-18 0 0,35-1 0,-17-17 0,-1 0-1,36 35 2,-53-17-2,18-18 1,52 53 0,-34-18 1,-1-17-2,36 35 5,-54-35-8,19-18 6,-1 35-4,-18 0 4,19 0-5,-1 1 4,-17 17 0,17-1 0,-17 19-2,-1 0 0,36 17 2,-53-35 0,35 17-2,-35 1 1,53 17 0,-17 18-1,34 17 3,1 18-3,-1-35 2,1-35 0,17 35 16,-70-89-10,-18 1 8,17 0-1,-17-1-13,0 18-2,0-17 2,0 0-2,0-1 2,0 36-1,0-17 0,0 16-1,0 1 2,0-17-2,0-1 3,0-17 6</inkml:trace>
    </iact:actionData>
  </iact:action>
  <iact:action type="add" startTime="125143">
    <iact:property name="dataType"/>
    <iact:actionData xml:id="d18">
      <inkml:trace xmlns:inkml="http://www.w3.org/2003/InkML" xml:id="stk18" contextRef="#ctx0" brushRef="#br0">18538 13141 0,'0'-18'29,"-17"1"-3,-1-1-16,18 0-3,-17 1 0,-36-19 1,17 1 0,36 18 0,-35 17 1,-35-71-2,-1 71 0,18-18 1,35-17 1,-17 17-2,17 1 11,1 17-11,-1-53 1,1 35 1,17 1-1,-18-19-1,18-17 2,0 36-1,-18-36 0,18 35 0,0-52 1,0 34-3,0-34 4,0 17-4,0 18 2,0-18 0,0 0-1,0 18 3,0-18-4,0 35 3,0-35-1,0 0-1,0 0 2,0-17 1,88-107 7,-35 71-10,18 18 1,17-18-2,-35 18 4,0 18-3,0 17 5,17 0-6,19-18 2,-1 36-1,18 0 4,0-1-5,17-16 1,-35 16 1,36 19 1,70-54-2,-53 71 0,53-53 1,-53 36-2,53-36 4,-53 35 0,35 0-3,-17 1 0,-35 17 2,17 0-2,-18 0 2,1-53-2,-18 35 0,-1 18-1,19 0 3,-1 0-2,1 0 2,17 0 1,-53 0-1,71 0-4,-18 0 5,-18 0-3,1 35 1,-1-17-1,1-18 2,-54 18-2,19-18 2,-54 35-2,0-35 1,71 35 20,-71 1-21,1-1-1,-1-35 4,0 53-4,0-36 2,18 1 0,-17 17 0,17 36 8,-36-1-7,71 1-2,1 105 3,16-17-4,19-35 4,-71-36-1,17-18-1,-17 1-2,-35-36 2,0-17-1,-18-1 33,0 1-7,0 0-24,-18 35-1,0 0 5,18-18-5,0 18 9,-17-36-9,17 54 1,-36-18-3,36-36 4,-17 36-3,-1-17 3,18-1-4,-18 18 4,-17 0-5,35 0 3,0-18 1,-35 36-1,35-36 0,-35 53-1,35-35 2,-18-35-1,0 52 0,1-17 0,-19 0 0,19-18 0,-1-17 0,-35 35 0,36-18 1,-19 0-2,-17 18 1,-35-35-1,-18 17 2,36 0-2,-36 1 3,0 34-4,18-52 4,-18 35-4,36-36 1,-1 1 2,71 0 0,-18-18-1</inkml:trace>
    </iact:actionData>
  </iact:action>
  <iact:action type="add" startTime="127633">
    <iact:property name="dataType"/>
    <iact:actionData xml:id="d19">
      <inkml:trace xmlns:inkml="http://www.w3.org/2003/InkML" xml:id="stk19" contextRef="#ctx0" brushRef="#br0">23319 11359 0,'0'-17'33,"-36"17"-3,36 17-21,-35-17-1,0 36-1,-18 17 0,-18 35 1,1-35-1,-71 53 1,35-1 0,-88 72 0,53-36 1,-53 18-2,35 17 3,-18-35-3,54-35 2,-71 70-2,53-70 2,70-18-3,-17-35 3,-18 36-2,71-72 2,0 18-1,17-17-1,0-18 1,-17 18 57</inkml:trace>
    </iact:actionData>
  </iact:action>
  <iact:action type="add" startTime="128386">
    <iact:property name="dataType"/>
    <iact:actionData xml:id="d20">
      <inkml:trace xmlns:inkml="http://www.w3.org/2003/InkML" xml:id="stk20" contextRef="#ctx0" brushRef="#br0">21643 13547 0,'-53'53'21,"-18"-18"-14,-87 53 1,17 18 0,-18 17 0,-88 18 1,88-17-1,-88 17-1,18 35 2,105-87-2,19 16 2,52-69-1,0 34 0,35-52 0,0 0 0,18-1 9,0 1 64</inkml:trace>
    </iact:actionData>
  </iact:action>
  <iact:action type="add" startTime="129515">
    <iact:property name="dataType"/>
    <iact:actionData xml:id="d21">
      <inkml:trace xmlns:inkml="http://www.w3.org/2003/InkML" xml:id="stk21" contextRef="#ctx0" brushRef="#br0">25329 13741 0,'18'0'87,"17"0"-81,18 0 4,18 0-3,17 0 1,0 0-2,0 0 4,36 0-3,-36 0 3,36 0-4,52 0 4,-53 0-3,107 0 0,-19 0 3,-17 0-4,53 0 1,18 0 1,0 0 0,-89-71-1,0 53 1,71 1 1,-70-54-2,-19 54 2,-69 17 0,-19-18-2,-17 0 2,0 1 0,-35-1-1,-1 18-2,1 0 4,-18-18 8</inkml:trace>
    </iact:actionData>
  </iact:action>
  <iact:action type="add" startTime="149950">
    <iact:property name="dataType"/>
    <iact:actionData xml:id="d22">
      <inkml:trace xmlns:inkml="http://www.w3.org/2003/InkML" xml:id="stk22" contextRef="#ctx0" brushRef="#br0">11324 4886 0,'0'-18'4,"0"-17"3,-17 0 9,17-1-8,0-16 8,0-1 0,0 35-7,0-35-2,0 35 1,0 1 0,0-18 0,0-1 0,0 19 1,0-19-1,0 19 8,0-36-7,0 35-2,0-35 2,0 36-3,0-36 4,0 17-3,17-34 2,18 35-2,-35-18 1,18 0-1,-18 17 3,0 1-3,18-18 1,17 18-1,-17 17 2,-1-52 0,1 35-3,17-1 3,0-34-2,-17 17 2,0 53-1,52-71-1,-17 18 2,-35 18-1,88-36 0,-53 36-1,17 0 1,18 0 1,18 17-1,18-35 1,-1 35-2,-35 18 2,18-17-2,-18-1 1,18-17 0,18 17 1,-71 18-2,35 0 0,35 0 1,-35 0-1,36 0 3,-36 0-3,-17 0 1,-1 0 0,-17 0 1,0 18-2,18 0 1,-18 17 0,-1-18 0,1 1 0,-35 0 1,0-18-2,17 35 1,-17-35 1,34 35 7,-16 18-7,34 53-3,-34-35 4,52 34-4,0-34 3,0 70-1,-17-70 1,17 34-3,0-16 4,-53-19-3,18 1 0,-17-1 1,16-17 0,-16 0 0,17 18 1,-18-18-2,-35 0 1,35-36 0,-17 18 0,0 1 10,-18-1 6,0-17-2,0-1-5,0 1-1,0 0-8,0-1 0,0 18 2,-18 1-2,-35 17 5,0-36-5,53 1 0,-53-18 0,18 35 1,35-17-1,-18 0-1,1-18 1,-1 0 17,-17 0-18,17 0 3,-35 0-3,35 0 1,-17 17-2,-18 1 4,-17-18-3,52 0 2,-35 0-2,36 0 3,-19 0-4,19 0 2,-1 17 0,-17-17 8,-1 18 2</inkml:trace>
    </iact:actionData>
  </iact:action>
  <iact:action type="add" startTime="160906">
    <iact:property name="dataType"/>
    <iact:actionData xml:id="d23">
      <inkml:trace xmlns:inkml="http://www.w3.org/2003/InkML" xml:id="stk23" contextRef="#ctx0" brushRef="#br0">4710 13600 0,'0'-18'6,"0"0"2,0-35 1,0 36-1,0-19 12,17 1-11,1 0 23,-18 17-24,17 1 0,-17-19 0,0 19 0,0-1 0,36-52-1,-36 52 2,17-35-1,1 0 0,0 0-1,-18 35 3,35-34-4,-35-1 3,35 35-1,-35-35 0,36-17 0,-1 17 0,35-36 0,-52 37 1,35-37-2,0 1 2,0 18-2,-18 17 3,36-18-5,-36 18 5,0 0-4,18-17 3,-18 34-1,36-16 0,-36 16 0,36 1-1,-18 0 2,17-1-2,-52 1 2,35 0 0,17 0-2,36-1 2,18-34-2,-1 34 1,-52 19-1,34-54 1,54 54 4,-35-1-8,34-53 7,-16 54-6,16-18 5,-34 35-4,17-36 3,-35 19-1,17 17 0,-52-18 0,-36 18 0,18 0-1,-35 0 2,34 0-1,-16 0 0,34 0-1,19 18 2,-37-1-1,37 19 0,34 34 0,-17-35 1,-18 1 0,18-1-3,-35-17 3,-1 52-1,1-52 0,34 17-1,-52 0 3,-35-17-3,17-18 1,18 35-1,-35-17 2,-18-1 6,17-17-6,1 36-2,-18-19 1,35 54 0,-35-53 0,36 52 0,-19-35 0,1 1 0,17 34 1,-17-17-2,0 0 0,17 35 1,-18-70 1,1 35-2,17 17 2,-35-52-1,18 17 1,-18 18-2,18 18 2,-18-1 8,17 1-11,-17-53 3,0 70-2,18-35 1,-18 17-1,18-17 2,-1 0 1,-17 0-4,18 0 3,-18 0-1,0 0-2,17 0 4,-17-18-1,0 0-3,18 36 2,-18-18 1,18-18 7,-18-17-8,0-1 0,0 1 7,0-1-5,0 1 5,0 0-1,0-1 2,0 19-7,0-19-1,0 1 0,0 35 0,0 0 0,0-36-1,-18 1 2,-17 53-1,17-54 0,1 19-1,17-1 1,-53 18-1,53-36 3,-18-17-3</inkml:trace>
    </iact:actionData>
  </iact:action>
  <iact:action type="add" startTime="166459">
    <iact:property name="dataType"/>
    <iact:actionData xml:id="d24">
      <inkml:trace xmlns:inkml="http://www.w3.org/2003/InkML" xml:id="stk24" contextRef="#ctx0" brushRef="#br0">25523 13829 0,'0'-18'61,"0"1"-28,-17-19-22,17 1 4,-18 0-8,-17 17 2,35 0-3,-18-17 4,1 0-4,-1-18 5,18 35-6,0-17 5,-35-18-4,35 18 4,0 17-3,-18-52 2,18 34-1,0 1-2,-18 0 3,1-36-1,-1 36 0,18 0 0,0-18 0,0 18 0,0-18 0,0 17 0,0-17 0,0 1-1,0-1 3,0 0-4,0 35 3,0-52-1,0 17 2,0 35-5,18-35 6,35-18-6,-36 19 4,-17-1-1,18 17 1,0-17-2,35-52 2,-36 87-2,1-35 0,17 0 2,0 0-1,1-17-1,-1 34 3,18-17-4,-36 36 3,19-36-1,-1 53-1,18-18 1,-18 1-1,18-19 1,18 1-1,35 17 3,-18-17-2,18 0 0,-1 35 1,1-18-1,53-35-1,-71 53 1,53 0-1,-17 0 1,-1 0 1,-52 0-1,35 0 1,-36 0-1,18 0-1,-17 0 2,-1 0-2,-34 0 2,34 0-1,-17 0 1,-17 18-2,34 17 0,36 18 3,17 0-3,18 18 1,18-1 0,-35-35 1,-18 1-2,35 17 2,-36-18-3,-52 0 5,-17-17-5,17 0 3,-18 17 5,0-18-6,-17 1 0,-18 0 0,0-1 1,17-17-2,-17 18 9,36 17 0,-36 1 3,0 16-14,0-34 3,0 35 0,17-35 1,-17 52-1,0-17 1,0 0-3,0 0 19,0 53-21,0-53-3,0 17 10,0 1-3,0-54-1,0 54 2,0-18-2,0 0 1,0-18 0,0 18 0,0 0 0,0-35 1,0 35-1,0-36 0,-17 18-1,17-17 2,-18 17-2,0 1 1,18-19 0,-17 1 1,-1 0-3,1-1 5,-19 1 5,19-1-10,-1 1 5,-17 0-5,17-1 2,18 1-2,-35 0 4,17-1-3,0 1 10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3:05:56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057">
    <iact:property name="dataType"/>
    <iact:actionData xml:id="d0">
      <inkml:trace xmlns:inkml="http://www.w3.org/2003/InkML" xml:id="stk0" contextRef="#ctx0" brushRef="#br0">19385 11218 0,'-35'0'13,"17"18"4,1-18 23,-19 0-24,19 0 7,-1 0-15,-17 0 0,17 0 1,-35 0-2,-17 0 1,17 0 0,0 0 0,0-18 1,0 18-1,18-17-1,17-1 1,0 18 0,1-18 1,-19 1 8,19 17-10,-1-36 2,-17 19-2,-18-1 3,35-17-5,1 35 5,-1-18 5,0 18-6,18-17-2,-17 17 1,17-18 8,-35-17-9,17 17 9,0-17-6,1 35-2,-1-71-1,-17 36 2,17 35-1,0-35 8,1-1-1,-1 36-8,18-35 2,-17 18-1,-1-36 0,18 35 0,-18-17 1,1-1-2,17-17 1,-18 18 0,0-18-1,-17 0 2,17 18-1,1 17 0,17-52-1,0 52 1,-18-35 0,0 36 1,18-1-1,0-17 0,0 0 0,0 17-1,0 0 2,0-17-1,0 0 0,0 17 0,0-17-1,0 17 2,0 0-2,18-34 3,0 34-4,17 0 4,-17-17-3,35-18 0,0 0 1,-18 36 0,35-54 1,-34 53-2,52-35 2,-53 18-2,18 18 2,-18-19-1,-17 36 0,52-17-1,-17-19 2,-17 19-2,-19-1 2,36 0-2,-17 18 1,16-53 2,1 36-3,0-1 0,18-17 3,88 17 16,-107 1-18,19-19-2,-18 36 2,18-17-1,-36 17 3,18-18-4,35 18 2,-18 0 1,-34-18-1,34 18-1,1-35 1,-54 35 1,36-17-2,-35 17 0,17 0 3,36 0-2,-36 0 0,18 0 0,35 0-1,18 0 2,-18 0-2,36 0 2,-18 0-2,-18 0 3,106 0-4,-106 0 5,18 0-5,0 0 1,-18 17 1,0-17 0,-17 18 0,-54-18 0,1 0 0,0 0-1,-1 17 42,18 1-33,-35 0-7,18-18-2,17 35 0,-35-17 1,18-1 1,35 54-2,-18-36 2,36 36-1,-18 35 0,-18-89-1,-17 36 2,17-18-1,-17 1 0,-1 34 7,18-17 1,-17-18 2,0 18-10,-1-35-1,19 35 1,-36 0 1,17 17-2,1-34 2,17 17-1,-17-18-1,-1 18 2,1 0-2,35 52 1,-35-52 0,-1 0 2,19 0-4,-19-35 3,-17 17-2,18 0 10,-18 1 33,0-1-41,-35-35-2,-36 18 6,18 17-5,18-17 0,-36-1 0,18 1 1,0-1-2,18 19 1,0-19-1,0-17 2,17 0-2,0 0 2,-17 36-2,17-36 2,1 17-1,-19-17 0,19 0 0,-18 18-1,-1-18 2,19 0-2,-36 0 1,17 0 1,-16 0-1,-1 0-1,0 0 2,-35 0-2,35 0 2,-18 0-1,0 0 1,54 0-3,-54 0 4,18 0-4,0 0 4,18 0-3,0 0 1,-18 18 0,18-18 1,-18 0-3,0 35 3,18-35-1,-36 17 0,53-17-1,-35 0 2,-17 18-2,17-18 1,0 0 1,-17 0-1,-54 53 0,54-35 0,-1-1-1,18 1 2,-35 17-2,17-17 1,1 17 0,17 0 1,35-35-2,1 18 2,-36-18 0,35 18-2,-17 17 2,17-35-2,-17 35 1,0 1-1,17-19 2,-17 1-1,-1-18 3,19 17-6,-1 1 6,0 0 51</inkml:trace>
    </iact:actionData>
  </iact:action>
  <iact:action type="add" startTime="76226">
    <iact:property name="dataType"/>
    <iact:actionData xml:id="d1">
      <inkml:trace xmlns:inkml="http://www.w3.org/2003/InkML" xml:id="stk1" contextRef="#ctx0" brushRef="#br0">22719 8890 0,'18'-18'161,"-1"18"-138,36 0-17,0-17 2,-18 17 1,18-36-1,-18 19-1,18-1 2,-35 1-2,17 17 3,1-18-4,-19 0 26,-17 1 34,0-1-59,0 0 17,0 1 8,0-1 23,-17 18-24,-1 0-14,-17 0 25,17 0-15,0 0-14,1 18-8,17-1 4,-36 1-1,1 0 9,35-1-2,-17 1-6,-1-18 7,0 18 8,1 17-17,-1-35 10,0 17-10,18 1 1,-17 0 8,17-1 8,0 1-16,0 0 2,-18 52 7,0-70-12,18 53 4,0-35-2,0 17 1,0-17-1,0 35 3,0-36-3,0 18 0,0-17 1,0 17-1,0 1 2,0-19-2,0 19 2,0-19 4,0 1-7,18 17-2,0 0 6,-1 1-3,19-1 1,-19 18 1,19-18 0,-19-17-3,18-1 4,-17 1-3,17 0 2,1-1-2,-19-17 3,36 0-4,-18 0 9,-17 0-4,0 0-5,-1 0 3,1 0-3,0 0 18,-1 0 345,1 0-338,0-17-15,-1-1 1,19 0 33,-19 1-10,-17-1 7,0 1-39,18-1 31,-18 0 17,0 1-32,0-1 28</inkml:trace>
    </iact:actionData>
  </iact:action>
  <iact:action type="add" startTime="78795">
    <iact:property name="dataType"/>
    <iact:actionData xml:id="d2">
      <inkml:trace xmlns:inkml="http://www.w3.org/2003/InkML" xml:id="stk2" contextRef="#ctx0" brushRef="#br0">22225 9190 0,'-18'0'207,"1"17"-156,-1-17-36,0 0 0,18 18 26,-17 0-10,-1-1-6,1 1-10</inkml:trace>
    </iact:actionData>
  </iact:action>
  <iact:action type="add" startTime="79964">
    <iact:property name="dataType"/>
    <iact:actionData xml:id="d3">
      <inkml:trace xmlns:inkml="http://www.w3.org/2003/InkML" xml:id="stk3" contextRef="#ctx0" brushRef="#br0">22313 9296 0,'0'17'142,"-17"-17"-134,-19 18 20,19-18 3,-1 18-23,-17-1 21,35 1-5,-36 0 18,19-18 13</inkml:trace>
    </iact:actionData>
  </iact:action>
  <iact:action type="add" startTime="101989">
    <iact:property name="dataType"/>
    <iact:actionData xml:id="d4">
      <inkml:trace xmlns:inkml="http://www.w3.org/2003/InkML" xml:id="stk4" contextRef="#ctx0" brushRef="#br0">18891 12382 0,'0'-17'61,"0"-1"-11,36 1-33,-19 17-11,18 0 4,1 0-3,-1 0 0,36 0 2,-54 0 0,54 0-3,-18 0 5,-36 0-6,36 0 5,0 0-3,-35 0 1,17 0-1,18 0 2,-35 0-2,-1 0 1,19 0 3,-19 0-5,36 0 1,-18 0 10,-17 0-8,17 0-3,-17 0 3,0 0-2,17 0 2,18 0-2,-36 0 2,1 0-1,35 0 0,0 0-1,-36 0 1,54 0 2,-36 0-3,18 0 2,18 0-3,-54 0 5,19 0-6,-1 0 5,18 0-3,-18 0 9,-17 0-8,17 0 0,-17 0 0,-1 0 0,1 0 0,0 0 0,35 0 9,-1 0-2,-16 17-8,-1-17 3,0 0-4,18 0 3,-17 0-2,16 0 3,-16 35-4,17-35 3,0 0-2,-18 18 2,18-18-2,0 18 1,-18-18 3,35 0-5,-34 17 9,-19-17-6,1 0-1,0 0 0,-1 0 0,1 0 8,0 0 26,-1 0-25,1 0-1,35 0-10,0 0 9,-18 18-7,0-18 1,1 0 0,16 0-2,-34 18 8</inkml:trace>
    </iact:actionData>
  </iact:action>
  <iact:action type="add" startTime="112284">
    <iact:property name="dataType"/>
    <iact:actionData xml:id="d5">
      <inkml:trace xmlns:inkml="http://www.w3.org/2003/InkML" xml:id="stk5" contextRef="#ctx0" brushRef="#br0">14570 14093 0,'17'0'94,"1"0"-86,53 0-1,-1 0 2,1 0-2,-36 0 2,35 0 0,1 0-2,17 0 2,-35 0-2,0 18 1,35-18-1,-17 35 2,35-35-1,17 18 0,-35-18-1,1 18 1,-19-18 1,1 0-1,-18 0 1,-18 0-3,18 0 2,-36 0 0,1 17 1,0-17-2,17 0 1,18 0 0,-18 0 9,36 0-7,-36 0-5,0 0 6,36 0-4,-54 0 2,36 0-3,0 0 4,-35 0-3,17 0 2,0 0-3,1 0 2,17 0-1,0 0 10,-36 0-11,1 0 2,35 0 0,-36 0 0,19 0 1,17-35-2,-18 35 10,0 0-9,18 0 0,-35 0 0,35 0 1,-36 0-2,54-18 2,-18 18-2,-18 0 2,0-17-2,18 17 2,0 0-2,0 0 8,-35 0-7,-1 0 1,19 0 7,-19 0-1,1 0-7,17 0 0,-17 0 0,17 0 2,0 0-4,18 0 3,-17 0-2,16 0 2,1 0 17,0 0-24,-17 0 2,-1 0 3,18 0 3,-36 0-4,36 0 3,-35 0-2,35 0 2,-35 0-2,17 0 1,0 0 0,0 0 0,-17 0 1,17 0-1,1 0-1,-19 0 2,18 0-1,-17 0 0,17 0-1,-17 0 2,0 0-2,-1 0 1,19 0 2,-19 0-3,1 0 2,17-36-2,0 36 3,1 0-4,-1 0 3,18 0-2,-35-17 2,52 17-2,18 0 2,-17 0-2,-18 0 1,0 0 0,0-18 0,-1 18 0,-16-17-1,-1 17 2,18 0-1,-35-36 0,35 36-1,17-17 2,-35-1-2,1 18 2,-19 0-1,71-35 1,-35 35 7,0 0-10,0-18 3,0 18-2,-18 0 4,18-18-5,-17 18 10,17 0-7,-36 0-2,36-17 1,-18 17 0,1 0 0,-1 0-1,35 0 2,-34 0-1,17 0 0,17 0 0,-17 0 0,18-35 0,-18 35 0,17-18 0,1 18 0,-18 0 0,0 0 0,17 0 0,18 0 0,0 0 2,-17 0-4,17 0 4,-35 0-4,0 0 3,35 0-2,-17 0 2,17 0-2,-17 0 0,17 0 2,0-18-2,-53 18 2,53-17 0,-52 17-1,-1 0-2,36-36 2,-19 19 9,-34-1 104</inkml:trace>
    </iact:actionData>
  </iact:action>
  <iact:action type="add" startTime="122184">
    <iact:property name="dataType"/>
    <iact:actionData xml:id="d6">
      <inkml:trace xmlns:inkml="http://www.w3.org/2003/InkML" xml:id="stk6" contextRef="#ctx0" brushRef="#br0">8590 10724 0,'71'18'17,"-54"0"-13,89 17 6,-18 0-3,18 18 0,-35-35 1,52 17 1,-70-17-1,35-1 1,-35 1-2,-17-18 0,16 35 2,-34-35 1,0 0-3,35 18-1,-18-18 3,18 18-2,35-18 2,-53 0-1,36 17 0,52 1 0,-34-1 0,34 1-1,0 0 1,1-1 1,35-17-1,-36 53-1,1-53 2,-1 18-3,-35 0 2,36-18 0,-36 0 1,0 0-1,18 0-1,-18 0 1,-35 0 2,35 0-2,18 0-1,-53 0 1,0 0 0,18-36 0,-19 19 0,1-1 3,-17-35-6,-1 18 4,35 0-2,-34 17 3,-1 0-4,0-17 4,-17 17-4,17 1 3,0-1-2,1-17 1,-19 17 0,36-17 0,-53 17 0,18 18 0,17-35 0,-17 0-1,0 17 3,-1-35-3,18 18 2,-17-36-1,0 1 0,35-1-2,-36-17 4,1 35-3,0-35 3,17 17-4,-18 1 3,1-1-2,-18 36 3,0-18-4,18 18 5,-18-18-5,0 35 2,0-35 0,0 18 0,0 0-1,0-1 2,0-16-1,-36 16-1,19-17 2,17 36-2,-53-36 2,35 35-1,-52-52 0,70 52-1,-53-17 2,18 17-1,-18 0 1,17 1-3,-34-36 3,-1 35-2,-52-52 3,52 52-4,-35 0 3,18 18-2,18-17 3,-36 17-4,35 0 1,-17 0 18,-53 0-23,17 0 2,72 0 5,-37 0-1,1 0 0,-71 17 0,106 36 1,-70-35-1,0 35 1,17 0-3,-53 17 2,88-34 1,-52 17-1,35 17-1,17-17 2,1 0-3,-19 0 4,72-36-3,-19 19 2,19-1-2,-1 0 1,-17 18 0,17-18 2,1 18-3,17-35 0,-18 53 2,18-36-1,0 18-1,-35 17 3,35 1-4,0-1 3,0 1-1,0-18 0,17 0 2,1 0-5,35 17 5,-35-52-2,17 17 8,-18 1-7,19-1-3,-19-18 4,19 1-3,17 53 2,0-36 6,-18-17-8,0-1 2,18 18-1,-35-35 0,17 0 0,-17 0-1,-1 18 2,1-18-2,-1 0 221</inkml:trace>
    </iact:actionData>
  </iact:action>
  <iact:action type="add" startTime="142368">
    <iact:property name="dataType"/>
    <iact:actionData xml:id="d7">
      <inkml:trace xmlns:inkml="http://www.w3.org/2003/InkML" xml:id="stk7" contextRef="#ctx0" brushRef="#br0">19897 15487 0,'17'0'182,"1"0"-161,35 0-14,-18 0 1,0 0-1,18 0-1,0 0 2,0 0 0,-18 0-1,18 0 2,-35 0-1,0 0-1,17 0 1,-17 0 0,17 0 1,-18 0-1,19 0 0,-19 0-1,19 0 2,-19 0-1,19 0 0,-1 0 1,0 0-2,0 0 2,36 0-2,-18 0 9,-35 0-7,52 0-2,-17 0 2,-35 0-3,35 0 2,-18 0 1,0 0-2,18 0 2,0 0-2,-35 0 2,52 0-1,-52 0 0,35 0 1,-36 0-2,36 0 1,-35 0 1,17 0-2,-17 0 2,17 0-2,0 0 3,18 0-5,-35-18 5,17 18-3,0 0 3,1-17-4,-1 17 3,-17 0-3,35 0 3,-36 0-2,36 0 2,-35 0-1,17 0 0,0 0 18,36 0-25,-53 0 1,17 0 10,0 0-6,36 0 2,-36 0 1,53 0-1,-17 0 0,17 0 1,35 0-3,-34 0 3,-19 0-1,-17 0 2,18 0-4,-19 0 5,19-18-7,-53 0 5,17 18-2,0 0 0,-17 0 2,35 0-2,-36 0 2,36 0-1,-17 0 1,-1 0-2,18 0 1,0 0 1,-36 0-1,36 0-1,-17 0 1,-1 0 1,-18 0 0,1 0-3,0 0 55,-1 0-17</inkml:trace>
    </iact:actionData>
  </iact:action>
  <iact:action type="add" startTime="145539">
    <iact:property name="dataType"/>
    <iact:actionData xml:id="d8">
      <inkml:trace xmlns:inkml="http://www.w3.org/2003/InkML" xml:id="stk8" contextRef="#ctx0" brushRef="#br0">16845 15416 0,'18'0'143,"-1"-17"-136,19 17 9,-1 0-7,-17 0-2,17 0 2,35 0-3,-52 0 7,35 0-8,0 0 2,0 0 2,0 0-1,35 0-1,-35 0 1,17 0 1,-17 0-3,18 0 1,-18 0 1,-18 0 0,36 0 0,-18 0 0,-18 0 2,0 0-3,0 0 1,-17 0 1,0 0-2,35 0 4,-36 0-6,36 0 4,0 0-2,0 0 0,-18 0 2,1 0-3,-1 0 3,0 0-2,18 0 2,-35 0-1,17 0 0,18 0 0,-18 0 1,-17 0-2,17 0 2,0 0-1,1 0-1,-19 0 2,1 0-1,-1 0-1,1 0 3,0 0-4,-1 0 4,19 0 6,-19 0-9,36 0 3,0 0-4,0 0 3,35 0-2,-17 0 2,17 0-3,-17 17 4,17-17-3,-35 18 1,-18-18 2,-17 0 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15:53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981">
    <iact:property name="dataType"/>
    <iact:actionData xml:id="d0">
      <inkml:trace xmlns:inkml="http://www.w3.org/2003/InkML" xml:id="stk0" contextRef="#ctx0" brushRef="#br0">14217 6667 0,'18'0'191,"34"0"-182,-16 0-1,-1 0 1,53 0-1,-17 0 0,17 0-2,18 36 3,35-19-1,-18-17 0,36 18 1,-35 17-4,52 1 3,-53-36-1,19 17 2,-19 19-1,-35-36 1,18 17-1,-53-17-1,0 0 1,0 0 2,17 18-4,-52-18 4,17 17-4,18 1 3,-17-18-2,16 18 3,19 17-3,-18-35 2,17 0-1,-17 18 1,36-18-3,-19 17 2,-17-17 1,18 18-1,17-18-1,-18 35 3,19-35-4,16 18 3,-16-18-1,-37 0-1,54 0 1,-35 0 0,17 0-1,-35 0 2,35 0-1,-35 0 0,-18 0 0,18 0-1,18 0 2,-18 0-2,0 0 3,0 0-4,35 0 6,-35 0-8,35 0 6,0 0-4,-17 0 2,17 0 0,-35 0 2,35 0-3,-17 0 0,-1 0 1,1 0 0,-18 0 0,35 0 0,-18 0 1,18 0-2,-17-18 1,17 1 0,18 17 1,-71-18-1,36 18 1,-18-35-4,0 35 5,-18-18-2,0 18 1,18-18-2,-35 18 2,35-17-2,17 17 2,-34-18 0,-1 0-2,18 18-1,0 0 3,0-17-2,52 17 3,-69 0 0,122 0 5,-87 0-10,17 0 3,0 0 1,-17 0-2,-36 0 2,36 0-1,-1 0 0,-17 0-1,0 0 1,18 0 1,-18 0-1,-18 0 0,36 0 0,-36-18 13,-18 18-20,19 0 0,17 0 8,-36 0-2,54-35 2,-54 35-2,19 0 1,-1 0 1,18-18-1,-35 18-1,34 0 2,-34 0-2,35-17 2,-18 17 0,36-18-2,-36 18-1,18 0 4,0-35-3,18 35 3,-19-18-4,1 18 4,18 0-3,-53-18 2,52 18-3,1 0 4,17 0-4,-18 0 3,19 0-2,-54 0 2,53 0-3,0 0 3,18 0-1,-18 0 0,1 0 0,-1 0 0,0 0-1,0 0 3,194 0 16,-211 0-20,-18 0 2,17 0 0,-34 0 1,-1 0-2,18 0 2,0 0-2,-36 0 2,36 0-2,18 0 3,-36 0-4,18 0 3,18 0-3,17 0 2,0 0 1,-17 0-1,-1 18 0,18-18 0,0 35 0,18-17-1,-53-18 2,53 18-2,-18-18 2,-17 35-2,-1-35 2,-52 0-2,53 0 3,-1 0-3,-52 0 1,52 18-1,-17-18 2,18 17-2,-36-17 3,0 0-4,36 0 4,-36 18-1,18-18-1,0 17-3,35 1 6,-17 0-5,17-1 2,-17 19 0,-19-19-1,37-17 2,-19 0-1,1 18 0,17-18 0,-70 0 0,52 0-1,-35 0 1,1 0 0,-19 0 1,1 0-1,0 0 0,-1 0-1,1 0 18,17 0 17,-17 0-35,35 0 11,-36 0-11,1 0-1,35 0 2,-35 0 1,34 0-2,19 0 1,-53 0 1,52 0-2,-35 0 1,18 0 0,-35 0 0,35 0 0,-35 0 1,35 0-2,-36 0 3,36 0 6,-18 0-9,36 0 2,-1 0-3,1 0 2,-18 0 0,0 0 1,0 0-2,-36 0 3,19 0-4,-36-18 347,0-17-305</inkml:trace>
    </iact:actionData>
  </iact:action>
  <iact:action type="add" startTime="31374">
    <iact:property name="dataType"/>
    <iact:actionData xml:id="d1">
      <inkml:trace xmlns:inkml="http://www.w3.org/2003/InkML" xml:id="stk1" contextRef="#ctx0" brushRef="#br0">5627 8237 0,'17'0'208,"19"0"-198,-19 0-4,1 0 3,35 0-1,17 0 2,-52 0-4,35 0 2,-18 0 1,18 0 5,-35 0 3,35 0-9,-36 0 7,19 0 1,-19 0 1,1 0-9,0 0-1,-1 0 2,1 0-3,17 0 12,-17 0-10,-1 0-2,19 0 4,-1 0 6,36 0-7,-1 0 8,-17 0-11,-35 0 2,35 0-1,-18 0 1,18 0 8,-36 0-1,19 0 3,-19 0 5,1 0-8,0 0-4,17 0-5,-17 0 3,17 0 10,-18 0-15,36 0-3,-35 0 5,17 0 2,1 0 1,-1 0 7,0 0-8,18 0 7,-18 0 1,18 0-7,0 0 7,-35 0-9,35 0 2,-36 0-1,36 0-1,0 0 1,-35 0 0,52 0 2,-34 0-4,-1 0 5,0 0-6,18 0 4,-18 0-2,36 0 2,-36 0-2,0 0 2,18 0-2,-17 0 1,-1 0 0,0 0 1,18 0-2,-35 0 2,35 0-2,-36 0 1,36 0 0,-17 0 0,-19 0 1,18 0-2,71 0 19,-88 0-19,0 0 2,17 0-3,-18 0 5,1 0-6,0 0 5,17 0 5,-17 0-7,-1 0-1,19 0 1,-1-17 9,-17-1-10,-1 18 9,1 0-6,-1-18 6,1 18 0,0 0 7,-1 0-13,19 0 6,-19 0 0,1 0-10,0 0 3,17-17-2,18 17 9,-36 0 0,1 0-8,0 0 0,17 0 0,35 0 0,19 0 8,-54 0-9,18 0 2,0 0-1,-36 0 0,54 0-1,-18 0 2,-35 0-2</inkml:trace>
    </iact:actionData>
  </iact:action>
  <iact:action type="add" startTime="43597">
    <iact:property name="dataType"/>
    <iact:actionData xml:id="d2">
      <inkml:trace xmlns:inkml="http://www.w3.org/2003/InkML" xml:id="stk2" contextRef="#ctx0" brushRef="#br0">12188 8202 0,'18'0'176,"17"0"-160,-17 0-1,0 0-8,17 0 2,-17 0-1,34 0 1,-16 0-2,17 0 3,0 0-4,0-35 2,-18 35-1,-18 0 1,36 0 0,-35-18 0,0 18 0,35 0 1,-18 0 6,0 0 1,-17 0-7,-1 0-1,1 0 0,17 0 1,1 0 0,-1 0-3,18 0 2,-36 0 0,36 0 1,-17 0-3,-1 0 2,0 0 0,36 0 0,-18 0 8,-18 0 1,18 0-10,-36 0 2,19 0-2,-1 0 10,18 0-7,-35 0-2,17 0 0,0 0 0,0 0-1,1 0 2,17 0-2,-18 0 2,35 0-3,1 0 3,-18 0-1,17 0 1,-17 0-3,-17 0 4,-1 0-3,18 0-1,-36 0 2,36-17 0,-17 17 0,-19-36 0,19 36 1,-19 0-2,19 0 2,-1 0-2,0 0 10,-17 0-9,-1 0-1,19 0 2,-1 0 7,-17 0-9,17 0 3,-18 0-4,1 0 3,17-17-3,-17 17 3,0 0-2,-1 0 2,1 0-1,35 0 1,-36 0-3,19 0 3,-1 0-1,18 0 1,-35 0-2,35 0 1,-36 0 0,36 0 0,-18 0 0,1 0 8,-19 0-8,1 0 16,17 0-7,-17 0-2,-1 0 1,1 0-8,0 0 8</inkml:trace>
    </iact:actionData>
  </iact:action>
  <iact:action type="add" startTime="68833">
    <iact:property name="dataType"/>
    <iact:actionData xml:id="d3">
      <inkml:trace xmlns:inkml="http://www.w3.org/2003/InkML" xml:id="stk3" contextRef="#ctx0" brushRef="#br0">20743 9966 0,'18'0'207,"53"0"-196,17 0-9,0 0 9,-53 0-5,53 0 3,1 18-1,-37-1-1,-16-17 1,-1 0 1,0 0-2,1 0 2,-1 0 8,-17 0-10,17 0 1,18 0-1,-53 18 2,17-18-1,19 0 1,-1 0-1,-17 0-1,17 0 1,-18 0 0,19 18 2,-1-18-4,-17 0 3,17 0-2,0 0 2,-17 0-2,17 0 2,-17 0-2,17 0 2,0 0-2,-17 0 1,0 0 0,-1 0-1,36 0 2,0 35-1,-18-35 0,-17 0-1,53 0 2,-19 17-1,-34-17 0,53 0 0,-36 0 0,0 0-1,0 0 2,1 0-1,-1 0 1,18 0-2,-35 0 4,17 0-6,0 0 5,18 0-4,-35 0 2,17 0-1,-17 0 1,17 0 0,-17 0 0,17 0-1,-18 0 1,19 0 0,-19 0 2,36 0-3,18 0 1,-36 0 0,36 0 0,-1 0 1,18-17-1,-17 17 0,-18-18 0,35 1 0,-53 17 0,36-36 2,-53 36-4,17-17 3,-35-1 23,17 18-18</inkml:trace>
    </iact:actionData>
  </iact:action>
  <iact:action type="add" startTime="73967">
    <iact:property name="dataType"/>
    <iact:actionData xml:id="d4">
      <inkml:trace xmlns:inkml="http://www.w3.org/2003/InkML" xml:id="stk4" contextRef="#ctx0" brushRef="#br0">25700 9860 0,'-18'18'149,"1"-18"-141,-1 0 7,0 0-7,1 0 0,-19 0 0,19 0-1,-19 0 0,19 0 2,-1 0-1,1 0 0,-72-18 1,54 0-2,-35 1 2,-1-18-2,-17-1 2,0-17-3,17 36 4,36-1-4,17 18 4,0-18-3,1 1 8,-1 17 9,18-18-15,0 1-1,-17-1 0,17-17 0,-18-1-1,0-17 1,18 1 0,-35-19 1,0 0-2,17 1 1,0 17 1,-17 18-2,18-18 2,17 17 9,0 1-4,0 18-2,0-1-6,0-17 1,0-1 4,0-34-6,0 17 2,0 18 0,0-36 1,0 18 0,17 0 0,-17 0 0,18 36 0,-1-19-1,19-17 2,-36 18-1,17 18 1,1-19-2,-18 1 2,0 0-1,35-1-1,-17 19 2,0-1-2,-1 1 3,1-1-3,-1 18 2,36-18-3,-17 1 5,17 17-5,-18-18 2,18 18 0,0-18-1,0 1 2,-18 17-1,0 0-1,36-18 1,-36 18 1,18 0-2,0 0 1,-36 0 0,54 0 1,-53 0-2,-1 0 2,1 0-2,0 0 2,17 0 7,-18 0-9,1 0 9,17 0-7,-17 0-2,35 0 2,-18 18-1,18-1-1,-18 1 1,36 17 0,-36 1 0,-17-19 0,17 1 1,18 35 5,-35-53-4,-18 17-1,17 1-3,1-18 2,0 35 0,-1 18 8,1-35-7,35 35-1,-53 17 1,17-34-2,19 34 2,-19-52-3,1 35 3,-18-36-1,0 19 1,18-19 0,-18 1-3,35 0 1,-35-1 2,0 1 1,0-1-5,0 36 12,18-17-10,-18-19 10,0 1-8,0 0-3,0 17 3,0-18-2,17 1 2,-17 35 7,0 0 0,0-35 0,0-1-7,0 1-2,0-1 9,0 1-8,0 0 8,0-1 0,0 1 0,-17 0-8,-1 17 8,0-17-8,18-1 8,-17 1-8,17 0 0,-18-1 1,0 1 14,1-1-7,17 1 0,-18 0 1,0-1-1,1-17-9,-1 36 9,1-36-2,-1 0-5,18 17-1,-18-17 17,-17 18-2,0 17 3,-1-35-10,19 18-9,-18-18 24,17 0-22,0 0 38,1 0-23,-1 17-8,0-17 1,-17 36-9,0-19 17,17-17-9,-17 18-8,0-18 15,17 0-14,0 35-1,-17-17 0,-18 0 8,35-18 6,1 0-5,-1 35 7,1-35 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17:16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92">
    <iact:property name="dataType"/>
    <iact:actionData xml:id="d0">
      <inkml:trace xmlns:inkml="http://www.w3.org/2003/InkML" xml:id="stk0" contextRef="#ctx0" brushRef="#br0">3263 2011 0,'18'0'285,"-1"0"-274,1 0-5,53-18 3,-18 18-2,-36 0 2,54 0-1,-1 0-1,-17 0 1,0 0 0,18 0 1,-1 0-2,-34 0 2,34 0-2,1 0 1,-1 0 1,-35 0-2,36 0 1,0 0 1,-1 0-2,-35 0 1,18 0-1,-35 0 3,53 0-3,-19 0 1,-16 0 2,-1 0-2,0 0-1,18 0 8,-18-17-6,-17 17-2,17 0 3,1 0-4,-1-18 2,36 18 14,17-18-18,-35 18 1,0-35 4,17 35 0,89-18 17,-124 18-18,18 0-1,18 0 2,105 0 14,-88 0-15,0 0 1,36 0-3,-1 0 3,-34 0-2,-1 0 1,0 0-1,-35 0 2,35 0-2,-17 0 1,-1 0 1,-17 0-2,0 0 2,18 0-2,-19 0 1,37 0 0,-19 0 0,18 0 0,-17 0 1,17 0-2,-17 0 2,52 0-2,-35 0 2,18 0-2,-18 0 3,1 0-5,-1 0 7,0 0-8,0 0 5,36 0 0,-36 0-1,35 0-1,1 0 2,-36 0-3,53 0 3,-35 0 0,-18 0-1,0 0-1,-35 0 1,35 0 0,-52 0 1,-1 0-2,36 0 1,-36 0 1,18 0-2,0 0 1,0 0 0,35 0 1,-35 0-1,35 0 1,0 0-3,71 0 3,-53 0-2,-1 0 2,1 0-2,-18 0 0,18 0 2,-17 0-1,-1 0-1,-18 0 1,-17 0 1,-18 0-2,36 0 1,-53 0 0,17 0 1,0 0-1,0 0 1,1 0-2,-1 0 2,18 0-2,18 0 2,-1 0-2,-17 0 3,35 0-3,-35 0 3,18 0-6,17 0 8,0 0-6,0 0 3,0 0-3,1 0 4,16 0-4,-16 0 2,-1 0 1,0-17-2,-17 17 0,17-18 2,-18 18-1,-17 0 0,0 0-1,0 0 3,-18 0-3,1 0 1,-1 0 0,-17 0 1,17 0-1,0 0-1,-17 0 3,35-35-4,-18 35 3,-17 0-1,-1 0 1,19 0-3,-19 0 6,18 0-7,-17 0 2,17 0 1,1 0 8,-1 0 1,-17 0-1,17 0-7,18 0-3,-36 0 2,36 0 2,0 0-4,35 0 3,-35-18-2,18 18 2,17 0-1,0 0 1,-17 0-3,-18 0 4,17 0-3,-17 0 2,18 0-3,-36 0 3,18 0-2,-18 0 2,36 0-1,-18 0 1,-18 0-3,53 0 2,-17 0-1,-18 0 3,35 0-2,18 0 0,-53 0 0,35 0-1,-35 0 2,35 0-1,-35 0 1,35 0-3,-70 0 4,35 0-4,17 0 3,-35 0 8,18 0-10,-17 0 2,17 0-3,-1 0 2,-34 0 0,53 0 0,-54 0-1,54 0 2,-18 0-1,70 0 19,-70 0-21,-35 0 1,35 0 1,-36 0 2,54 0-3,-18 0 0,-36 0 2,36 0-2,0 0 2,-17 0-2,34 0 3,-17 0-3,-18 0 3,1 0-5,16 0 5,-34 0-3,35 0 2,-18 0-3,-17 0 3,17 0-2,-17 0 2,0 0-3,-1 0 3,1 0 7,17 0-1,-17 0 2,-1 0-9,1 0 0,0 0 0,-1 0 1,19 0-1,-19 0 0,1 0 1,35 0-3,-18 0 6,0 0-7,1 0 4,16 0-2,-34 0 1,35 0-1,-35 0 1,17 0 1,0 0-3,18 0 12,0 0-3,-35 0-6,-1 0-2,36 0 1,0 0 9,-18 0-1,-17 0-9,17 0 3,-17 0-4,17 0 4,1 0-3,-1 0 1,0 0-2,18 0 4,-35 0-3,35 0 1,-18 0-1,18 0 2,0 0-3,-18 0 4,-17 0-2,17 0 0,35 0 0,-34 0 8,-19 0-8,19 0 1,17 0-1,-36 0 2,54 0 5,-54 0-8,36 0 1,-35 0-1,17 0 3,-17 0-1,35 0 13,-18 0-16,18 0 4,-35 0-2,52 18-1,-17-18 1,-18 17 0,54-17 0,-19 18 0,1-18 1,17 0-2,-18 0 2,-34 0-2,34 0 1,1 0 1,-54 0-1,54 0-2,-18 0 4,-35 0-2,34 0 1,-16 0-3,-1 0 4,-17 0-4,17 0 3,0 0-1,1 0 0,16 0-1,-34 0 2,35 0-3,-18 0 3,18 0 0,18 0-2,-1 0 1,-52 0 0,52 0 1,1 0-1,-36 0 7,1 0-5</inkml:trace>
    </iact:actionData>
  </iact:action>
  <iact:action type="add" startTime="32816">
    <iact:property name="dataType"/>
    <iact:actionData xml:id="d1">
      <inkml:trace xmlns:inkml="http://www.w3.org/2003/InkML" xml:id="stk1" contextRef="#ctx0" brushRef="#br0">3351 3334 0,'0'-18'150,"0"0"-134,18 18-7,17 0 1,1-17-4,-1 17 4,0 0-4,18 0 2,-35 0 0,35 0 1,17-18-2,-52 18 1,35 0 0,-36 0-1,19 0 2,-1 0-1,-17 0 0,34 0 1,-34 0-2,17 0 0,-17 0 2,0 0-1,17 0 1,0 0-2,18 0 8,-35-17-5,17-1-3,0 18 2,18 0 7,18 0-10,-36 0 4,18 0-1,18 0-3,-36 0 2,18 0-1,17 0 2,-52-18 0,35 18-2,-18 0 2,0 0-2,-17 0 2,0 0-3,17 0 3,0 0 6,-17 0-6,0 0-2,17 0 1,0 0 10,-17 0-12,-1 0 4,36 0-3,0 0 9,-35 0-8,35 0 0,-18 0 0,0 0 0,1 0-1,16 0 2,-34 0-2,0 0 1,17 0 1,0 0-1,1 0-1,-19 0 2,1 0-1,17 0-1,0 0 2,18 0-1,-35 0-1,35 0 2,-35 0-1,34 0 1,19 0-2,-53 0 3,35 0-5,-1 0 5,-16 0-4,-1 0 4,18 0-2,-35 0-1,35 0 1,-36 0 0,18 0 0,-17 0 0,0 0 0,17 0 16,0 0 16,1 0-33,-19 0 19,1 0-18,-1 0 0,19 0 0,-19 0 1,1 0-3,35 0 3,-18 0-1,-17 0 0,17 0 0,0 0-1,18 18 1,-17-18-1,-1 0 2,0 0-1,18 18-1,-35-18 1,35 0 0,-18 17 0,-17-17 0,34 0 1,-16 18-1,-19-18 0,1 0 1,0 0-2,-1 0 1,1 0 9,0 0 47,-1 17-48,1-17 0,-1 0-9,1 0 2,17 0-2,1 0 2,17 18-1,-36-18-1,36 0 1,-35 0-1,-1 0 3,1 0-4</inkml:trace>
    </iact:actionData>
  </iact:action>
  <iact:action type="add" startTime="68801">
    <iact:property name="dataType"/>
    <iact:actionData xml:id="d2">
      <inkml:trace xmlns:inkml="http://www.w3.org/2003/InkML" xml:id="stk2" contextRef="#ctx0" brushRef="#br0">7990 3298 0,'18'0'152,"0"0"-135,-1 0-9,1 0-2,0 0 3,17 0 8,0 0-11,0 0 3,-17 0-3,0 0 4,35 0-4,17 0 3,-35 0-1,36 0-1,0 0 0,-1 0 3,-35 0-4,36 0 3,-18 0-1,-35 0 1,-1 0-2,18 0 2,-17 0 7,0 0-8,-1 0 0,1 0 1,0 0-2,35 0 2,-1 0-2,1 0 2,-17 18-3,17-18 4,-1 18-4,1-18 4,-17 0-4,17 0 3,-36 0-2,1 0 1,17 0 0,-17 0 1,-1 0-2,1 0 17,17 0-20,1 0 0,-19 0 4,1 0 0,35 0 0,-18 0 0,18 0 0,0 0 1,-18 0-2,18 0 2,-18 0-2,18 0 2,-17 0-3,-1 0 4,-17 0-4,17 0 10,-18 0-8,19 0 8,-19 0-8,19 0 1,-1 0-2,0 0 3,18 0-4,35 0 4,-17 0-2,-54 0 0,54 0-1,-36 0 2,-17 0-1,17 0-1,-17 0 2,17 0-2,-17 0 3,17 0-3,0 0 3,1 0-5,-1 0 4,35 0-2,-52 0 1,35 0 0,18 0-1,-54 0 2,54 0 0,-36 0-2,0 0 5,1 0-7,17 0 1,-36 0 4,36 0-3,-18 0 1,1 0 0,-1 0 1,0 0-3,36 0 3,-36 0-1,0 0 0,36 0 0,-18 0 2,17 0-4,-17 0 3,0 0-2,35 0 2,-17 0-2,-18 0 2,17 0-3,-17 0 4,18 0-3,-36 0 2,0 0-1,18 0-1,-35 0 1,0 0 1,17 0-1,-17 0-1,17 0 1,-18 0 1,19 0-1,-19 0-1,36-18 3,-17 18-4,-1-18 5,18 18-6,0 0 5,-18 0-4,35 0 4,1 0-3,-18 0 0,0 0 2,17 0-3,19 0 2,-1 0 1,0 0-1,18 0 0,-18 0 0,0 0-1,36 0 2,-36 0-1,-18 0 1,-17 0-2,0 0 2,18 0-2,-36 0 2,18 0-2,0 0 2,-18 0-2,18 0 3,18 0-3,-54 0 2,36 0-2,-17 0 3,-19 0-5,18 0 5,-17 0-4,0 0 12,-1 0-4,1 0 11,17 0-18,1 0 10,16 0-8,-34 0-1,35 0 0,-35 0 1,52 0-3,-52 0 3,17 0-3,-17 0 4,-1 0-4,1 0 10,0 0 0,-1 0 16,19 0-16,-19 0-9,1-35 1,0 18 17,-1 17-16,18 0 14,-17 0-15,0 0 2,-1 0-4,1 0 3,0 0 0,-1 0-3,1 0 4,17 0 23,-17 0-3,-1 0-15,1 0-6,0 0 1,-1 0-4,19 0 2,-19 0 0,1 0 7,17 0-8,-17 0 2,0 0 7,17 0 1,-18 0 6,1 0-13,0 0 5,-1 0 9,1 0-1,17 0-6,-17 0-9,0 0 8,17 0-9,-18 0 10,1 0-7,0 0-5,-1 0 5,1 0-2,17 0 0,-17 0-1,0 17 4,17-17 3,0 0 2,18 18-10,-35-18 11,17 0-10,-17 17 1,-1-17 9,19 0-10,-19 0 10,1 18-10,-1-18 1,1 0 0,17 0 1,-17 0 0,0 0-2,-1 0 2,19 18 14,-19-18-11,1 0 1,17 0-7,-17 0 11,17 0-9,0 0 0,-17 0-1,35 17 1,-36-17 0,19 0 1,-1 0-1,18 0-1,0 0 0,-18 0 3,36 0-3,-54 0 2,36 0-3,-35 0 4,35 0-3,-18 0 3,-17 0-3,-1 0 2,19 0-2,-1 0 2,-17 0-2,17 0 3,0 0-4,18 0 2,-18 0-1,18 0 1,18 0-1,-54 0 1,54 0 0,-36 0 0,18 0-1,18 0 3,-36 0-4,18 0 4,17 0-2,-34 0 0,34 0 1,-17 0-1,-17 0 0,16 0 0,-34 0-1,53 0 1,-1 0 1,-52 0-1,35 0 0,17 0-1,-34 0 5,34 18-8,1-18 4,-18 18 1,17 17-2,-35-35 2,54 0-2,-19 0 1,1 0 0,-18 0 0,17 0 2,1 0-3,-36 0 0,18 18 1,0-18 0,-18 0 1,0 0-3,1 0 3,17 0-1,-36 0 1,36 0-2,-18 0 3,36 35-5,-53-35 5,52 0-4,-17 0 5,-35 0-5,52 0 3,-52 0-2,35 0 1,-18 0 0,0 0 0,36 0 0,-36 0 0,1 0 0,-1 0 0,18 0 0,-18 0 0,18 0 0,-18 0 1,18 0-2,0 0 1,-18 0 1,1 0-2,17 0 4,-1 0-6,-34 0 5,53 0-3,-18 0 2,-36 0-3,54 0 3,-1 0-2,-52 0 1,52 0 1,1 0-2,-36 0 1,18 0 0,18 0 0,-18 0-1,0 0 2,17 0 0,1 0-2,-36 0 1,18 0 1,-18 0-2,0 0 2,1 0-1,-1 0 1,-17 0-4,35 0 12,-36 0-8,1 0-2,35 0 3,-36 0-4,54 0 4,-18 0-5,-35 0 5,34 0-3,-16 0 1,-1 0 0,0 17 1,18-17-2,-35 0 1,35 18 1,0-18-1,-18 0-1,18 0 2,0 0-2,0 0 2,17 0-1,-17 0-1,0 0 3,18 0-4,-36 0 3,35 0-2,1 0 3,-53 0-4,52 0 2,-17 0 1,-18 0 7,-17 0-9,17 0 1,18 0 1,-17 0-1,34 0-2,1-18 2,-1 18 0,18-17 0,-35 17 1,-17-18 0,34 18-2,-17-17 1,18 17 1,-18 0-1,-18 0-1,18 0 3,-36 0-5,19 0 6,-19 0-5,1 0 4,0-18-4,-1 0 10,1 18-6,-1 0-1,1-17-2,0 17 0,-1 0 0,19 0 1,-1-18 8,-35 0 11,18 1 3,-1 17-14,1 0-7,0-18 8,-1 0-3,1 1-7,-1 17 140,1 0-132,0 0-8,17 0 3,-17 0-3,17 0 1,0 0-1,-17 0 2,-1 0-2,1 0 9,17 0 25,-17 0-26,0 0 0,-1 0-6,19 0-1,-19 0 0,1 0 0,-1 0 8,1 0-6,17 0 39,-17 0 4,0 0-37,17 0 16,-17 0 33,-1 0-26,1 0-30,0 0 6,17 17 9,-18-17 0,1 0 7</inkml:trace>
    </iact:actionData>
  </iact:action>
  <iact:action type="add" startTime="87491">
    <iact:property name="dataType"/>
    <iact:actionData xml:id="d3">
      <inkml:trace xmlns:inkml="http://www.w3.org/2003/InkML" xml:id="stk3" contextRef="#ctx0" brushRef="#br0">2981 4921 0,'35'0'205,"-17"0"-193,17 0-7,0 0 5,1 0-4,-1 0 4,18 0-1,-18 0 4,-17 0-4,-1 0 30,1 0-30,0 0 7,-1 0-7,19 0-2,-36-17 2,53-1 6,-36 18-7,36-18 7,-35 18 1,17 0-8,-17-35-1,-1 17 17,1 18-6,17-35-4,-35 17-5,18-34 7,-18 34-9,18 0 2,-18-17 0,0 17-2,0 1 0,17-19 3,-17 1 6,0-18-8,0 36 8,0-19-8,18 19-1,-18-36 3,0 35-4,0-17 3,0 17-4,0-17 4,0 0-1,0-1 0,0 1 1,0 0-2,0 0 0,0 17 4,0-35-4,0 18 1,0-18 7,0 35-6,0-35 0,0 36 7,0-1-7,-18 0-2,1-17 1,17 17-1,-36 1 2,36-1-1,-17 1 1,-19-1-3,1-17 3,17-1-1,-17 1-1,0 17 2,-18-17-2,35 0 1,-17 17 0,17 18 0,-17-17 1,17 17-2,1 0 1,-1 0 8,-35 0-8,36 0 9,-19 0-10,19 0 3,-1 0-4,0 0 3,-17 0-2,18 0 2,-19 0-2,19 0 2,-19 0-2,-17 0 2,-17 17-2,52-17 2,-17 18-2,0-1 1,-1-17 0,19 18-1,-36 17 1,35-35 0,1 18 0,-19 0 8,19-1-8,-1-17 1,0 18 7,18 0-8,-17-1 0,-1-17 0,0 36 2,18-19-4,-17 18 4,-18 1-4,35-19 2,-18 19 0,0-1 3,1 18-7,-1 0 13,0-36-10,1 36 2,17-35-1,0 17 1,-36 0-2,36-17 8,0 0-6,0-1 0,0 1 8,0 17 7,0 1-17,0-1 8,0-17 2,0-1-9,0 1 7,0-1-5,0 1 4,18 0 2,0-1 0,-18 1-1,0 0-6,17-1-1,1 1 0,0 0 0,17 17 16,-17-18-8,-18 1-6,17 0-4,1-18 10,-1 17-7,1 1 6,0 0-7,-1-18 9,-17 17-11,36-17 21,-19 18-12,-17 0-7,36-1-1,-19-17 2,1 18-3,-1-18 3,1 17 0,35 1 22,-53 0-14,18-18-1,-1 17-8,1-17 0,0 18 18,-1 0-6,1-18-11,-1 0-2,1 17 2,17-17 7,-17 0-9,0 0 9,17 0-6</inkml:trace>
    </iact:actionData>
  </iact:action>
  <iact:action type="add" startTime="97538">
    <iact:property name="dataType"/>
    <iact:actionData xml:id="d4">
      <inkml:trace xmlns:inkml="http://www.w3.org/2003/InkML" xml:id="stk4" contextRef="#ctx0" brushRef="#br0">4586 4904 0,'-18'0'35,"1"0"-9,-1 0 14,-17 0-25,17 0 0,-35 0-7,18 0 8,17 0 1,1 0-2,-1 0-6,1 0 15,-1 0-13,0 0 1,18-18-3,-17 0 22,-1 1-22,0-1-1,-17-17 0,17 17 1,1 18-2,-1-18 9,0 1 0,1-1 26,17 1-20,-18-19 2,1 19-16,-1 17 0,18-53 0,-35 17 9,35 19-10,-18-1 2,18 1 6,0-19 9,0 19-1,0-1-12,0 0-4,0 1 2,0-1-3,0-17 9,0 17-6,0 1 7,0-1-8,0 0-1,0 1 1,0-19 8,0 19-7,0-1-2,0-17 1,0-1 0,18-16 1,-1 34-2,-17 0 3,18-17-4,0 0 4,-18-1-4,17 19 11,1-18-7,-18 17 5,17 0-8,-17 1 9,18-1-7,0-35-3,-1 35 11,1 1 7,0-1-1,-1 18 9,19 0-16,-19 0-9,1 0 1,17 0 8,0 0 1,36 0-9,-53 18 1,35-1-1,-1 36-1,-16-35 1,-19-18 0,1 18 1,17-1-2,1 19 1,-19-19 9,1 18-9,-1-35 1,19 89-2,-19-72 2,19 19-2,-19-1 2,19 0-4,-19-17 5,1-18-3,-18 17 2,18 1 30,-18 0-7,0-1-24,0 1 0,0 17 0,0 18 1,-18 0-2,-17-18 2,-18 71-2,17-53 2,1 35-1,0-35 0,17-35-1,18 17 2,-17 0-2</inkml:trace>
    </iact:actionData>
  </iact:action>
  <iact:action type="add" startTime="101321">
    <iact:property name="dataType"/>
    <iact:actionData xml:id="d5">
      <inkml:trace xmlns:inkml="http://www.w3.org/2003/InkML" xml:id="stk5" contextRef="#ctx0" brushRef="#br0">8520 4762 0,'17'0'245,"1"0"-236,35 0-2,-18 0 1,0 0 0,1 0 1,17 0-1,-36 0 0,18 0-1,-17 0 1,0 0 17,17 0-16,-17 0 6,17 36-7,0-36 7,18 0-8,-35 0 0,-1 0 2,19 0 1,-1 0-3,0 0 1,-17 0 10,-1 0-4,1 0 1,0 0 0,-1 0-6,19 17-2,-19-17 3,36 18-3,-17 0 2,-1-18-1,0 17 1,0-17-2,-17 0 2,0 0-2,-1 0 1</inkml:trace>
    </iact:actionData>
  </iact:action>
  <iact:action type="add" startTime="137112">
    <iact:property name="dataType"/>
    <iact:actionData xml:id="d6">
      <inkml:trace xmlns:inkml="http://www.w3.org/2003/InkML" xml:id="stk6" contextRef="#ctx0" brushRef="#br0">7620 7726 0,'0'17'384,"-18"-17"-367,1 0-9,-1 0 1,-35 0 13,36-17-15,-36 17 1,17 0 0,-17-35 1,36 17-2,-54 18 3,1-18-4,52 18 3,-17 0-2,-1 0 1,1 0 9,35-17-10,-35-1 18,17 18-1,18-18-14,-17 1 4,-1 17-7,0-36 2,18 19 7,0-18 33,-17-1-33,-1 36-9,18-35 9,0 17-7,0-35 7,0 36 0,0-1-9,0 0 2,0 1-3,0-1 3,0 1 0,0-1-4,0 0 12,0 1-2,0-36-7,18 35 8,-1-17 1,-17 17-9,18 18 0,0-17 1,-18-1 0,88-53 16,-88 54-19,35-1 1,-17 0 2,-18 1-2,35-1 3,-17 1-4,-18-1 4,17 18-4,19-18 3,-19 1-2,1-1 2,-1 18-3,1 0 11,0-18-7,-1 1-3,1-1 1,0 18 0,-1 0 7,19-18-6,-19 18 7,1-17-6,0 17-4,-1 0 7,18-18-6,-17 18 1,0-18-1,-1 18 0,19 0 6,-19 0-5,1 0 0,17 0 1,-17 0 13,-1 0-14,1 0 0,0 0 35,17 0-28,-17 18 8,-1 0-14,1-1-2,0 1 10,-18 0-8,17-18-2,1 35 1,-18-17 0,17-1 1,1 36-3,0-18 11,17 1-9,-17-19 9,-1 36 15,-17-35-1,0 17 18,0-17-26,18-1-8,-18 19 24,0-19-21,0 1-3,0 0-6,0 17-1,0-17 0,0 17 0,0-18 0,0 19 2,-18-19-4,-17 19 3,35-19-2,-18 19 1,1-36-1,17 17 3,0 1-3,-18-18 2,0 18-2,18-1 17,-17 1 39,-1-18-45,1 35-12,-1-17 11,0-18-11,1 35 12</inkml:trace>
    </iact:actionData>
  </iact:action>
  <iact:action type="add" startTime="140016">
    <iact:property name="dataType"/>
    <iact:actionData xml:id="d7">
      <inkml:trace xmlns:inkml="http://www.w3.org/2003/InkML" xml:id="stk7" contextRef="#ctx0" brushRef="#br0">8132 7796 0,'-36'0'16,"72"0"194,16 0-200,1 0-5,18 0 5,-1 0-4,19 18 3,-36-18-1,-1 18 0,54-18-1,-53 0 1,18 0 1,-18 0-1,17 0 1,-17 0-2,-18 0 0,36 0 2,-36 0-1,18 0-1,18 0 2,-36 0-2,18 35 1,18-17 0,-19-18 1,-16 0-3,17 17 4,-18-17-3,18 0 1,0 18-1,-18-18 2,18 0-2,-18 0 1,36 35 1,-1-35-3,-52 0 4,53 18-2,-1-18 0,-35 0 0,18 0 0,0 0-1,0 0 2,-18 0-2,18 0 1,-17 0 1,-1 0 0,0 0-2,-17 0 3,35 0-4,-18 0 3,-17 0-2,17 0 3,-17 0-5,34 0 5,1 0-3,-35 0 2,35 0-2,-18 0 2,0 0-3,1 0 3,-19 0-1,19 0 0,-19 0 0,36 0 7,-18 0-7,-17 0 18,0 0-17,-1 0-3,-17-18 2,36 18 16,-1-18-16,-35 1 16,53 17-16,-53-18 8</inkml:trace>
    </iact:actionData>
  </iact:action>
  <iact:action type="add" startTime="143427">
    <iact:property name="dataType"/>
    <iact:actionData xml:id="d8">
      <inkml:trace xmlns:inkml="http://www.w3.org/2003/InkML" xml:id="stk8" contextRef="#ctx0" brushRef="#br0">7867 7638 0,'0'17'171,"-18"-17"-142,1 0-4,17 18-9,-18-18-9,0 0 1,-17 18 1,17-1 6,1 1 1,-1-18 34,1 0-42,-1 17 87,0 1-80,1-18 210,-1 18-210</inkml:trace>
    </iact:actionData>
  </iact:action>
  <iact:action type="add" startTime="149703">
    <iact:property name="dataType"/>
    <iact:actionData xml:id="d9">
      <inkml:trace xmlns:inkml="http://www.w3.org/2003/InkML" xml:id="stk9" contextRef="#ctx0" brushRef="#br0">13070 7955 0,'36'0'165,"-19"0"-151,1 0-11,35 0 5,-35 0-1,34 0 1,-16 0 0,17 0 1,0 0 0,-18 0-3,18 0 5,-18 0-5,18-18 3,0 18-2,-18 0 1,18 0 0,-35 0 0,35 0 0,0-17-1,-36 17 2,18 0-2,18 0 2,-35 0-2,35 0 1,-18 0-1,0 0 2,18 0 4,0 0-7,-35 0-1,35 0 5,17 0-4,-34-18 2,34 18 1,-17-35 0,-18 35-3,18 0 4,-17 0-4,17 0 4,35 0-3,-71 0 2,54 0-2,-1 0 2,-17 0-3,0 0 3,18 0-1,-18 0 0,-18 0 0,18 0 0,0 0-1,-18 0 2,18 0-1,-35 0 0,35 0 0,-18 0 0,18 0 0,-18 0 1,18 0-2,0 0 1,0 0 1,0 0-2,0 0 2,0 0-2,17 0 2,1 0-2,17 0 9,-53 0-8,18 0 0,0 0 0,0 0 1,0 0-2,17 0 1,1 0 0,-53 0-1,52 18 2,18-18-2,-17 17 2,-1-17-2,-17 0 2,0 0-1,18 0 0,-36 0 1,0 0-2,1 0 2,-19 0-2,1 0 3,0 0-4,-1 0 17,1 0 3,0 0-11,-1 0 1,36 0 0,-35 0 0,17 0-8,0 0 8,18 0-7,-35 0-2,35 0 2,-18 0-2,0 0 3,1 0-3,-1 0 1,0 0-1,18 0 3,-35-35-4,17 35 11,-17 0-10,-1 0 1,19 0 1,-19 0-3,1-18 3,17 18-1,-17-17 1,-1 17 15,1 0-17</inkml:trace>
    </iact:actionData>
  </iact:action>
  <iact:action type="add" startTime="154049">
    <iact:property name="dataType"/>
    <iact:actionData xml:id="d10">
      <inkml:trace xmlns:inkml="http://www.w3.org/2003/InkML" xml:id="stk10" contextRef="#ctx0" brushRef="#br0">19015 7743 0,'17'0'137,"54"0"-130,-1 0 0,-34 0 2,52 18-3,-18 17 4,1-35-4,-36 0 4,36 0-4,17 0 3,-17 0-2,-54 0 1,54 0 0,-1 0 0,1 0 0,-36 0 0,18 0 0,18 0 1,-36 0-2,18 0 1,-18 0 0,18 0 1,0 0 2,194 0 21,-194 0-26,0 0 3,17 0 10,19 0-17,-19 0-1,-35 18 5,54-18 2,16 18 0,-16-18 0,-19 0 0,18 0 0,36 0 0,17 0 0,-18 0 1,-34 0-1,-19 0-1,36 0 2,-18 0-1,-17 0 0,-18 0-1,-18 0 2,35 0-2,-34 0 2,-1 0-2,0 0 3,18 0 7,-35 0-11,35 0 4,0 0-4,17 0 3,-17 0-2,35 0 2,-17 0-2,17 0 3,0 0-3,0 0 0,71 0 2,-18 0-1,-17 0-1,-1 0 2,-17 0-3,-35 0 4,-1 0-2,1 0-1,-54 0 2,1 0-1,17 0 0,-17 0 41</inkml:trace>
    </iact:actionData>
  </iact:action>
  <iact:action type="add" startTime="157370">
    <iact:property name="dataType"/>
    <iact:actionData xml:id="d11">
      <inkml:trace xmlns:inkml="http://www.w3.org/2003/InkML" xml:id="stk11" contextRef="#ctx0" brushRef="#br0">27834 7832 0,'18'0'93,"17"0"-82,18 0-4,18 0 1,17 0 0,18 0 0,88 35-1,-53-17 0,35-18 2,-17 17-1,17-17 1,-52 0-2,-36 0 2,0 0-2,-35 0 2,-35 0-1,17 0-2,-17 0 3,-1 18 15,1-18 0,17 0-16,-17 0-1,17 0 3,-17 0-3,-1 0 0,36 0 2,-17 0-1,-19 0 1,1 0-1,-1 0 0,36 0 7,-35 0-6,17 0-1,1 0-1,-1 0 1,0 0-1,18 0 1,-18 0 2,18 0-4,-35 0 2,17 0 9,-17 0-9,-1 0-1,19 0 2,17 0 6,-36 0-8,36-18 2,-18 1 1,1-1-4,17 18 2,0-18 2,-18 18-3,0 0 2,-17 0-1,17 0-1,-17 0 10,-1 0-10,1 0 26,35-17 14,-53-1-38,17 18-2,36 0 2,0 0 7,-53-18-9,71 18 1,-53 0 0,34 0 1,1 0-3,-17 0 4,-1 0-4,0 0 4,0 0-4,1 0 3,-19 0 72,1 0-74,0 0 33</inkml:trace>
    </iact:actionData>
  </iact:action>
  <iact:action type="add" startTime="166902">
    <iact:property name="dataType"/>
    <iact:actionData xml:id="d12">
      <inkml:trace xmlns:inkml="http://www.w3.org/2003/InkML" xml:id="stk12" contextRef="#ctx0" brushRef="#br0">7497 9084 0,'17'0'89,"71"0"-82,-70 0 2,70 0-2,-17 0 1,-1 0 1,18 0-2,18 0 2,0 0-2,0 0 2,0 0-3,35 0 5,-18 0-5,1 0 3,52 0-2,-88 0 2,36 0-2,-36 0 2,0 0-2,1 0 2,-19 0-3,-35 0 3,18 0-2,-17 0 2,-1 0-2,0 0 0,18 0 0,-35 0 2,35 0 0,-36 0-1,18 0 2,1-18-4,87 18 21,-52 0-19,17 0-1,35 0 1,1 0 0,-36 0 1,0 0 0,1 0-2,-1 0-1,18 0 3,-18 0-3,-53 0 5,53 0-4,-53 0 0,18 0 0,-35 0 2,0 0-2,-1 0 1,1 0 0,0 0 1,17 0 6,0 0-6,36 0-1,-54 0-1,72 0 1,69 0 1,-17 0 0,-17 0-2,17 0 3,-18 0-5,1 18 5,-36-18-4,-17 18 4,-18-18-3,-36 0 1</inkml:trace>
    </iact:actionData>
  </iact:action>
  <iact:action type="add" startTime="187471">
    <iact:property name="dataType"/>
    <iact:actionData xml:id="d13">
      <inkml:trace xmlns:inkml="http://www.w3.org/2003/InkML" xml:id="stk13" contextRef="#ctx0" brushRef="#br0">27411 11007 0,'-18'0'170,"1"0"-157,-1 17-5,0-17 8,18 18-7,-17-18-2,-1 0 0,-17 0 2,17 0 0,0 0-2,1 0 2,-1 0-2,-17 0 17,17 0-16,1 0 15,-19 0-14,19 0-2,-36 0 3,35 0-3,0 0 2,-17 0-2,18 0 2,-36 0-2,17 0 2,-34 0 7,35 0 0,17 0 0,0 0 26,-17 0-28,0-18-5,-18 1 6,18-1-8,-36-17 2,36 35-1,-18-18 0,0 0 1,35 18-2,-52-17 0,52 17 1,0-18-1,-17 1 2,0-1 0,17 18-2,1-18 1,-1 18 0,0-17 2,-17 17-4,17-18 4,-17 0 5,17 1 9,1 17-8,17-18-9,-53-17 9,18 0 1,17-1-9,0 19-1,1-1 1,-1 0 0,18 1 0,-18-1-1,1 0 1,17 1 0,-18-19 1,18 19-2,0-1 3,-18-35 6,1 36-10,-1-1 3,18 0-1,0 1 1,0-1 0,0-35-3,0 36 1,-17-36 2,17 35-2,0-17 2,0 17-1,0 0 7,0-34-5,0 34-2,0-35 0,0 35 0,0-17-1,0 0 1,0-1 0,0 1 2,0-35 5,0 17 1,0 35-8,0-35 0,17 36 0,18-1 0,-17-17 0,17-18-1,1 17 2,-1 1-2,18 0 1,-18 0 1,-17-1-1,52-17-2,-52 36 3,35-19 1,-53 19-4,18-1 1,52-17 1,-70 17 0,53-17 1,-18 0-2,-17 17 4,17 0-6,0-17 4,1 0-2,-19 17 2,1 18-2,17-17 2,-35-1-2,53 0 2,-17 1-2,-36-1 1,70 0 0,-35 1 1,1 17-1,17-35 0,-36 35-1,36-18 2,-18 18-1,36 0 0,-18 0 8,-36 0 0,1 0-7,0 0-2,-1 0 3,1 0 6,17 0-1,1 0-7,34 18 0,-35 17-1,71 18 0,-35 0 2,-1-18-1,1 0 0,-1-17 0,-17-1 0,0 1-1,-35 0 2,17-18-1,-17 17 0,0 1 16,-1 0-1,1 17-15,-1-35 1,1 18-2,0 17 3,-1 18-4,19-18 4,-19 18-4,19-18 3,-36-17-1,35 17 0,-35 0 0,17-17-1,-17 0 2,36 52-1,-36-52 7,0 17-5,0-17 5,0-1-8,17 1 1,-17 0 0,0-1 0,0 19 8,0-19-8,0 1 2,18 35 5,-18 0 4,0-18-6,0 0-5,0 1 8,0-19-9,0 1 2,0 17 0,0 0 8,0-17-11,0 35 19,0-35-18,0-1 0,0 1 2,0 0-2,0-1 2,0 1-2,0 35 3,-18 0-4,1-36 4,17 54 7,-18-71-11,0 53 2,-17-36 0,0 54 0,35-53 0,-18 35 1,-17-36-2,17 36 2,1-35 6,-1-1-6,0 19-2,1-19 9,17 1 0,-35 0-7,17-1 8,18 1-2,-18-18 1,1 17 0,-19 36-8,1-53 7,0 18-7,-18-18 7,18 18-6,17-1-2,0-17 2,-17 0-2,0 18 2,-1-18-1,1 0 0,18 0-1,-1 0 2,-17 18-2,17-18 2,0 0 8,1 0-9,-1 0 2,0 0-5,1 0 11,-1 0-8,1 0 26,-1 0 183,0 0-171</inkml:trace>
    </iact:actionData>
  </iact:action>
  <iact:action type="add" startTime="202127">
    <iact:property name="dataType"/>
    <iact:actionData xml:id="d14">
      <inkml:trace xmlns:inkml="http://www.w3.org/2003/InkML" xml:id="stk14" contextRef="#ctx0" brushRef="#br0">27376 10019 0,'-18'0'118,"0"0"-109,-17 0-1,17 35 0,1-35 17,-19 0-11,19 0 5,-1 0-12,-35-17 0,18-19 2,0 19-4,-1-19 3,1 19 0,17-1 0,1 0 1,-1-17 24,18 17-26,0 1 10,0-18-10,-17 17 2,17 0 15,0-17-7,0 17-1,0 1-8,0-1 7,0 0-6,0 1-1,0-18-1,0 17 0,0 0 1,0-35 1,0 36-2,17-1 10,-17 0-9,35-17 2,-17 18 4,17-19 12,-17 36-12,35 0-6,-35-17 1,17-1-2,18 18 3,-18 0-5,0-35 3,18 35 1,-35-18 0,0 18-2,17-18 1,-18 18 67,1 0-66,35 18-3,-35 0 2,35-1 1,-36 19-4,36-1 5,-35-17 6,-1-18-10,-17 17 61,36 1-62,-36-1 11,0 19-5,17-19-9,-17 1 8,0 17-1,0-17 6,0 0-5,0-1 5,0 1 1,0-1 0,0 19-9,0-19 9,0 1-7,0 0-1,0-1 7,-17 1 26,-1-18-25,18 18 0,-18 17-8,-17-35 9,35 17 55,-18 1-64,18 0-1,-35-1 4,35 1-5,-17 0 1,-1-1 7,0 19-6</inkml:trace>
    </iact:actionData>
  </iact:action>
  <iact:action type="add" startTime="204232">
    <iact:property name="dataType"/>
    <iact:actionData xml:id="d15">
      <inkml:trace xmlns:inkml="http://www.w3.org/2003/InkML" xml:id="stk15" contextRef="#ctx0" brushRef="#br0">27464 10777 0,'-18'0'114,"0"0"-102,1 0-3,-1 0 6,-17 0-7,17 0-1,1 0 3,-1 0-3,-17 0 2,-1 0-1,1 0 2,18 0 11,-1 0-20,-17 0 4,17 0 5,0 0 39,-17 0-41,17 0 18,1 0-20,-1 0 4,0 0-4,1 0 4,-1 0-2,-17 0-1,-18-17 1,18 17 0,-18-18 0,35 18 0,-35 0-2,36 0 2,-1 0 7,0-18 1,18 1 90,-17 17-96,17-18-3,0 1 9,0-1-9,0 0 9,0-17 0,0 17 24,0 1-24,0-1-7,0-17 6,0-1 9,0 19-16,0-18 10,0 17-12,17 0 10,1-17-8,0 17 11,-1-17-5,1 17 8,17-17-5,-35 18 7,18-19 6,-1 19-12,1-1-11,17 0 18,-17 1-16,0-1 7,-1 18-2,1 0-5,0 0-2,-1 0 1,-17-18 0,18 18 9,17 0-10,-17-17 19,-1-1-19,1 18 17,0 0-15,-1 0-2,19 0 1,-19 0-1,1 0 8,17 0-6,-17 0 7,-1 0-8,1 0 8,0 0 0,-1 0 1,19 0 14,-19 0-23,1 0 8,17 0-8,-17 0 17,-1 0-17,1 0 8,17 18-9,-17-18 27,0 0-19,-1 17-7,1-17 8,-18 18-6,18 0 11,-1-1 12,1 1-1,-18 0-25,17-18 1,-17 17 1,0 1-2,18 0 2,-18-1 7,0 18 0,18-35 1,-18 18-10,17 0 9,-17-1-8,0 1 15,0 0-7,0-1 35,0 19-46,0-19 21,0 1-10,0-1-1,0 1 8,0 0-6,0 17 24,0-17-32,-17-18-1,17 17 6,0 19-5,0-19 7,0 1 8,0 0-1,0-1 1,0 1 25,-18-18-26,0 17 2,18 1-4,-17 0 22,-1-18 85,1 0-105,-1 17-16,0-17 34,18 18-25,-35-18-1,17 0-7,1 0 18,-36 0-12,53 18 3,-18-18 23</inkml:trace>
    </iact:actionData>
  </iact:action>
  <iact:action type="add" startTime="217326">
    <iact:property name="dataType"/>
    <iact:actionData xml:id="d16">
      <inkml:trace xmlns:inkml="http://www.w3.org/2003/InkML" xml:id="stk16" contextRef="#ctx0" brushRef="#br0">7073 7867 0,'0'-18'176,"18"18"-171,35 0 5,-18-17-3,36-1 1,-36 18 0,18 0 0,17 0 0,-17 0 2,18 0-4,-18 0 3,35 0-2,-18 0 2,-17 0-2,18 0 0,-18 0 2,35 0-2,-53 0 2,36 0-2,-18 0 2,17 0-1,-17 0 0,18 0-1,17 0 1,-35 0 2,35 0-1,0 0-4,1 0 5,-19 0-4,-17 0 3,18 0-1,-36 0 0,0 0-1,-17 0 3,35 0-4,-18 0 3,35 0-1,19 0 2,-19 0-4,18 0 3,1 0-3,34 0 2,-17 0 1,0 0-1,0 0 0,-18 0 0,18 0 0,-18 0 0,-18 0 0,-34 0-1,17 0 2,-1 0-2,-34 0 3,106 0 7,-107 0-11,36 0 3,-18 0-2,54 0 2,16 0-3,-16 0 3,52 0-1,-18 0-1,1 0 1,-1 0 0,18 0 1,-17 0-1,-18 0 0,-1 0-1,-16 0 2,-19 0-1,-17 0 0,0 0-1,35 0 2,-17 0-2,17 0 3,0 0-5,0 0 5,212 0 14,-176 0-16,-1 0-2,-88 0 4,36 0-3,-18 0 2,0 0-1,-18 0 0,0 0-1,1 0 1,-1 0 1,53 18-1,-35-1 0,-18-17 0,18 18-1,53-18 1,-53 18 0,70-1 0,-17-17 0,-18 53 0,36-18 0,70-17 1,-106 35-1,36-35-1,34-18 2,-52 0-1,18 0 1,-36 0-2,-18 0 3,19 0-4,-54 0 2,0 0-1,18 0 1,35 17 1,-17-17-2,17 18 2,0-18 0,18 35-3,18-17 1,-36-18 2,35 35-1,1-35 1,-1 18-2,-52-18 1,17 0 0,-53 0 1,53 0 1,-35 0-4,-17 0 1,-1 0 3,-17 0-5,17 0 6,-18 0 5,1 0-8,0 0 1,-1 0 4,1-18 3,-18 0-7,18 18 7,35-17-1,-36-1-6,54-17-1,-18 35 0,0-35 1,-1 35-2,19-18 1,17 18 0,18-35 1,-35 35-2,-18 0 2,-18-18-2,0 18 2,-17 0 8,-1-18-11</inkml:trace>
    </iact:actionData>
  </iact:action>
  <iact:action type="add" startTime="221081">
    <iact:property name="dataType"/>
    <iact:actionData xml:id="d17">
      <inkml:trace xmlns:inkml="http://www.w3.org/2003/InkML" xml:id="stk17" contextRef="#ctx0" brushRef="#br0">5239 12171 0,'-18'-18'145,"89"1"-124,-1 17-13,54-36 0,-18 36-1,17 0 2,53 0 2,-17 0-7,-18 0 4,-17 0 0,17 0 0,18 0 1,-71 0-2,0 0 1,-17-17 0,-36 17 1,18 0-2,-18-18 2,-17 18-2,17 0 2,0 0-1,-17 0 0,35 0-1,0 0 2,0 0-2,17 0 4,1 0-7,17 0 4,0 0 0,0 0 1,-17 0-1,17 0 1,-35 0-3,17 0 4,-17 0-3,18 0 2,-36 0-2,18 0 1,18 0 2,-18 0-5,17 0 3,-17 0 1,35 0 0,-17 0-2,35 0 2,35 0-2,-18 0 0,36 0 3,-18 0-2,0 0-1,-17 0 3,34 0-4,-16 0 2,-19 0 0,-35 0 1,53 0-1,-88 0-1,35 0 2,1 0-2,-19 0 2,1 0-2,-18 0 1,0 0 1,17 0-2,-35 0 1,1 0 1,34 0-2,-52 0 2,52 0-2,1 0 2,-53 0-2,35 0 1,-18 0 0,-18 0 1,19 0-2,-19 0 2,1 0 6,0 0 27,-1 0-18,19 0 3</inkml:trace>
    </iact:actionData>
  </iact:action>
  <iact:action type="add" startTime="225891">
    <iact:property name="dataType"/>
    <iact:actionData xml:id="d18">
      <inkml:trace xmlns:inkml="http://www.w3.org/2003/InkML" xml:id="stk18" contextRef="#ctx0" brushRef="#br0">7144 7743 0,'0'-17'127,"0"-1"-119,0-17 9,0 17-2,0-35-7,-18 36 0,0-1 0,1-35-1,-18 0 1,35 36 1,0-36-2,0 0 2,0-18-1,-18 36 1,18-18-2,0-18 1,0 1 0,0 17 1,0 0-2,0-17 2,0-1-1,53-17 0,-53 70 0,17-35-1,1 18 1,0-18 1,-1 18-1,19-36 0,-19 71-1,19-35 2,-19-18-1,36-18 0,-53 54 1,35-18 0,1-1-3,-19 36 1,1-35 9,0 17-9,-1 18 1,19-17 0,-1-1 0,-18 18 1,19-18-2,17 1 1,0 17-1,17 0 3,-35 0-3,54-18 3,-19 18-4,18 0 4,1 0-4,-19 0 3,18 0-3,0 0 2,-35 0 0,36 0 0,-19 0-1,54 18 1,17-1 1,-18 1-1,71 53 0,-70-36 0,-1 0-1,54 18 2,-36-18 0,-18-17-2,36 53 1,-53-71 0,0 17 1,17 1-2,-52-18 2,17 0-2,-18 35 3,19-35-3,-1 18 3,0-18-4,35 0 3,-34 0-2,16 0 0,-52 0 1,0 0 0,35 0 0,-17 0 0,-18 0 0,17 0 0,-17 0 0,-17 0 1,52 0-1,-18 0 0,19 0 1,34 0-3,-35 0 4,36 0-3,-36 0 3,35 0-4,-34 0 3,-1 0-3,0 0 5,0 0-5,18 0 4,-53 0-3,17 0 1,19 0-1,17-18 2,-54 18-1,37 0-2,16 0 3,37 0-2,-54 0 1,35 0 1,18 0-1,-35 0 0,35 0 0,-53 0 0,36 0 0,-1 0-1,19 0 5,-1 0-7,53 0 3,-88 0 0,17 0 1,53 18-2,-17-18 3,35 0-4,-35 17 3,-18-17-2,-18 0 0,-34 0 2,-19 0-1,1 0-1,-54 0 3,1 0-4,17 0 2,-17 0 11,0 0-13,-1 0 2,1 0 0,0 0 0,-1 18 0,54-18 0,17 18 1,71 17-2,17-17 2,-17 17-3,35-35 4,0 17-4,0 36 5,18-35-5,-54 0 4,-87-18-4,-18 0 3,-36 0-2,1 17 75,-18 1-74,0 35 7,18-18-6,-1 36-2,-17-36 2,36 53 0,-36-35-1,17 18 0,1-54 2,0 54-4,-18-36 2,0-17-2,0-1 1,0 1 0,0 0 1,0 17 0,0 0 0,0 18 0,0 18 1,0-36-1,0 18 0,-71 53 0,36-36-1,-18 18 2,18-35 1,-36 18-4,18-18 1,35-53 2,1 18-2,17-1 3</inkml:trace>
    </iact:actionData>
  </iact:action>
  <iact:action type="add" startTime="228867">
    <iact:property name="dataType"/>
    <iact:actionData xml:id="d19">
      <inkml:trace xmlns:inkml="http://www.w3.org/2003/InkML" xml:id="stk19" contextRef="#ctx0" brushRef="#br0">3687 12241 0,'-18'0'48,"0"0"-41,-35 0 19,36 0-18,-19 0-1,19 0 1,-1 0 7,-17 0-2,17 0-2,1 0-1,-1 0-4,-17 0 3,17 0-1,-17 0 0,17 0-1,-35 0 2,36 0-2,-19 0 2,1 0-1,0 0 0,-1-17-1,19 17 2,-36-18-2,18 0 2,17 18-2,0 0 1,-17-17-1,17-1 9,1 1-8,-1-1 8,0 0 0,18 1-8,-17-1 2,-1 18-4,1-53 3,-19 35-2,19 18 2,-1-35 7,0 18-7,1 17 6,-1-18-7,18 0 9,-18 18-8,-17-35 5,35 17 3,-17 1-10,-1-19 20,-17 1-4,35 0-9,0 17 2,0 1-8,-18-19 1,18 19 6,0-1-7,0 0 17,0-17-18,0 17 9,0 1 1,0-54 7,0 36-21,18 0 8,-18 17 6,17 0-1,1-17-8,0 18 16,-1-1-17,1 0 2,-18 1-1,35-19 0,-17 36 0,-18-17 0,17-1 8,19 0-7,-19 1 7,19-19-10,-1 19 10,-18-1-9,1 1 2,0 17-2,-1 0 2,1-36-1,17 19 1,-17-1-1,0 18 0,35-18-1,-36 1 2,-17-1 8,18 18-10,-1 0 1,1 0 28,0-18-28,17-17 0,-17 35 5,-1 0-5,1 0 0,0-17 1,34 17-1,-34 0 0,-18-18-1,53 18 1,-35 0-1,17 0 1,-17 0-1,-1 0 9,18 0-5,-17 0 4,0 0-9,-1 0 4,19 0-4,17 0 4,-18 0-3,18 0 2,17 0-2,-52 0 2,35 0 0,-18 0-4,0 0 13,-17 0 78,17 0-79,-17 18-9,-18-1 1,18 1-1,-18-1-1,0 1 2,17 0-2,-17 17 8,0-17-6,0-1 7,0 19-10,36-19 3,-36 1 13,0 17-11,0 0 4,0-17-8,0 0 2,0 17-1,0-17-1,0 17 3,0 0 4,0-17-7,0-1 9,0 19-6,0-19 13,0 1-15,0 0 11,0-1-13,0 1 17,0 17 0,0-17-7,0-1 8,0 19-8,0-19 8,0 1-16,0 17 2,0-17-3,0 0 2,0 17-2,0 0 2,0-17 5,0-1-4,-18 19-4,0-1 44,1-17-34,17-1 40,-18 19-38,18-19 5,0 1-16,0-1 0,-18 1 2,18 0 0,-17-1 6,-1 19-4,0-1 11,18-17-15,-17-18 3,17 17-2,0 18 0,0-17 0,-18 0 0,1-1-1,-1-17 3,18 36 4,-18-19-8,1-17 4,-1 18-3,0 0 2,-17-1-2,35 1 1,-18-1 8,-17-17 15,18 0 386,-19 0-402,19 0-7,-1 0 1,0-35-1,1 35 1,-1 0-3,0 0 3,1-17 53,-1 17-27,18-18-21,-18 18 9,1-18 211,-18-17-218,17 35-1,0 0-6,1 0 8,-1 0 110,0 0-111</inkml:trace>
    </iact:actionData>
  </iact:action>
  <iact:action type="add" startTime="255880">
    <iact:property name="dataType"/>
    <iact:actionData xml:id="d20">
      <inkml:trace xmlns:inkml="http://www.w3.org/2003/InkML" xml:id="stk20" contextRef="#ctx0" brushRef="#br0">7408 14235 0,'0'17'54,"0"1"-38,53-18 0,-17 0-7,-1 0-1,35 17 0,-17-17-1,0 0 3,35 0-4,18 0 4,-18 0-4,36 0 4,17 0-4,-18 0 3,1 0-1,-18 0 0,53 0-1,-71 0 2,-18 0-2,18 0 1,-35 0 0,36 0 0,-19 0 0,18 0 1,-35 0-2,-35 0 2,35 0-1,-18 0 0,0 0 0,18 0-1,18 0 1,-18 0 0,-18 0 1,36 0-2,17 0 3,-18-35-4,1 35 3,-36-17-1,36 17 1,-1-18-3,-34 18 3,16-18-1,1 1-1,-35 17 2,35 0-2,-18 0 2,18 0-3,-35 0 2,52 0 2,-52 0-3,53 0 1,-1 0 1,-17 0-1,0 0 0,0 0-2,17 0 5,-34 0-4,34 0 1,1 0 0,-1 0 1,19 0-3,-37 0 2,19 0-1,17 0 2,-17 0-2,17 0 1,0 0 0,0 0 1,-17 0-1,17 0-1,-17 17 2,17-17-1,0 0 0,-35 0-1,17 0 2,19 0-1,-19 0 0,36 0 0,-18 0-1,0 0 2,36 0-1,-36 0 0,71 0 2,-53 0-4,-18 0 3,18 0-2,-18 0 3,0 0-4,-17 0 3,17 0-2,-53 0 1,36 0 0,-1 0 0,1 0 0,-54 0 0,54 0 0,35 53-1,-71-53 2,36 0 3,17 0-6,53 0 0,-18 0 2,19 0 2,16 0-5,-17 0 2,18 0 2,-18 0-1,0 0 1,18 0-2,-18 0 3,18 18-4,-18-18 4,-53 0-3,18 17 1,-35-17-1,17 18 1,-35 17 0,-36-35 1,19 0-2,-19 18 1,19-18 0,-19 0 1,19 0 0,-1 0-1,0 18 0,18-18-1,18 0 1,17 17 1,-18-17-1,19 0-1,-54 0 2,18 0-2,17 0 1,-52 0 0,17 0 2,-17 0-4,-1 0 4,19 0 5,-19 0 32,1 0-31,53 0-9,-36 0 2,18 0 0,35 0-2,-35 0 2,17 0-2,-52 0 1,0 0 0,-1 0 1</inkml:trace>
    </iact:actionData>
  </iact:action>
  <iact:action type="add" startTime="280346">
    <iact:property name="dataType"/>
    <iact:actionData xml:id="d21">
      <inkml:trace xmlns:inkml="http://www.w3.org/2003/InkML" xml:id="stk21" contextRef="#ctx0" brushRef="#br0">21678 14358 0,'18'-18'63,"17"18"-55,0 0 0,18 0 0,18 0 0,17 0-1,36 0 2,-36 0-1,35 0 0,-17 0 0,70 0 1,-17 0-3,18 0 4,-36 0-3,35 0 2,-17 0-3,35 0 5,-35 0-4,-18 0 0,-18 0 1,18 0-1,36 0 2,-54 0-1,89 0 1,-36 0-3,1 0 3,-36 0-2,17 0 1,19 0 3,-71 0-2,17 0-3,-35 0 4,18 0-4,-18 0 2,-35 0 0,18 0 0,-18 0-1,17 0 1,-34 0-1,16 0 2,37 0-3,-19 0 3,18 0-1,-35 0 0,36 0 0,-19 0 1,18 0-2,36 0 2,-1 0-1,-17 0-1,53 0 1,-36 0 0,-17 0 1,18 0-1,34 0-1,-69 0 1,52 0 0,35 0-1,-17 0 3,35 0-3,35 0 2,-17 0-3,-36 0 4,36 0-4,-18 0 5,-35 0-6,17-53 5,-70 36-3,-18 17 1,0-18-1,-17 18 2,-36 0-1,18 0 0,-18 0-1,36 0 2,-18 0-1,17 0 0,36 0 0,0 0-1,0 0 1,70 0 0,-17 0 1,17 0-2,1 0 2,-1 0-2,-52 35 3,-1-35-3,-70 0 2,-35 0-3,17 0 4</inkml:trace>
    </iact:actionData>
  </iact:action>
  <iact:action type="add" startTime="282502">
    <iact:property name="dataType"/>
    <iact:actionData xml:id="d22">
      <inkml:trace xmlns:inkml="http://www.w3.org/2003/InkML" xml:id="stk22" contextRef="#ctx0" brushRef="#br0">2381 15540 0,'53'0'6,"-35"0"0,-1-18 4,1 18-5,17 0 4,-17 0-1,0 0-1,17 0 1,35 0 1,-52 0-2,53-17 4,-54 17-2,19 0-7,34 0 8,-35-18-2,18 18 0,-17-18 0,17 18 0,-1 0-1,-16 0 4,211 0 14,-177 0-18,36 0-2,-35 0 6,17 0-5,-35 0 3,0 0 16,70 0-22,-88 0-2,18 0 8,0 0-1,-18 0 1,1 0-2,34 0 0,-34 0 3,17 0-3,-1 0 1,-34 0 0,53 0 1,-1 0-3,1 0 3,-36 0-1,36 0 0,17 0 1,-35 0-2,-18-17 3,36 17-4,17-18 5,-71 18-6,36 0 5,0 0-4,-35 0 2,35 0 1,0 0-1,-18 0-1,35 0 1,-34 0 1,52 0-2,-53 0 2,53 0 2,-52 0-6,52 0 2,0 0 1,0 0 0,18 0 0,-18 0 1,-35 0-2,35 0 2,18 0-1,-53 0-1,0 0 2,18 0-3,-36 0 4,18 0-3,0 0 2,0 0-3,0 0 4,35 0-3,0 0 2,0 0 0,18 0-1,35 0-3,-53 0 5,1 0-3,-1 0 2,18 0-3,-1 0 3,1 0-1,-18 0 1,-35 0-2,0 0 2,18 0-2,-1 0 1,-17 0 0,0 0 0,18 0 1,-18 0-1,17 0 1,-17 0-3,18 0 3,-18 0-2,70 0 0,-70 0 2,70 0-1,-70 0 1,36 0-2,16 0 1,-16 0 0,-1 0 0,-18 0 0,-34 0 1,52 0-2,-18 0 2,1 0-2,-53 0 2,52 0-2,-17 0 1,-18 0 0,18 0 0,18 0 1,-54 0-2,72 0 0,-36 0 3,35 0-3,0 0 2,0 0-2,18 0 1,-18 0-1,-53 0 2,36 0-2,-18 0 2,0 0-1,-18 0 1,36 0-2,-18 0 2,-1 0-3,19 0 3,0 0-1,-36 0 1,18 0 0,-18 0-2,18 0 2,18 0-3,-1 0 4,-17 0-4,-18 0 5,36 0-5,-18 0 2,0 0 0,35 0-1,18 0 1,-18 0 0,0 0 0,0 0 0,36 0 1,-54 0-1,19 0-1,-37 0 1,37 0 1,-19 0-2,-17 0 2,-18 0-2,1 0 3,17 0-3,-36 0 2,36 0-3,0 0 4,0 0-4,0 0 4,35 0-2,-17 0 1,-36 0-3,53 0 3,-17 0-2,-1 0 2,1 0-2,-54 0 1,36 0 0,-35 0-1,53 0 1,-36 0 2,-18 0-3,19 0 1,17 0-1,-36 0 2,36 0 1,0 0-4,-18 0 3,54 0-3,-54 0 3,35 0-2,-17 0 3,-17 0-4,52 0 3,-35 0-2,-18 0 2,18 0-2,0 0 2,-36 0-2,36 0 1,-35 0 0,35 0 1,-18 0-2,18 0 3,-18 0-4,18 0 3,0 0-2,0 0 2,141 0 18,-141 0-20,18 0 2,-18 0-3,35 0 2,18 0-1,-53 0 1,-1 0 0,37 0 0,-1 0 0,0 0 1,0 0-3,71 0 3,-36 0-2,-17 0 2,18 0-2,34 0 1,-52 0 0,18 0 0,-1 0 0,18 0-1,18 0 2,-35 0-1,52 0 1,-35 0-2,0 0 1,18 0 0,-36 0 1,19 0-2,-19 0 3,-35 0-4,0 0 4,1 0-4,-1 0 3,18 0-1,-18 0 1,-35 0-2,35 0 2,-35 0-2,17 0 2,1 0-2,-53 0 2,52 0-3,-17 0 3,-35 0-1,52 0 0,-34 0 0,52 0 0,-35 0 0,17 0 0,1 0-1,17 0 2,-53 0-1,53 0 0,18 0 1,-35 0-3,17 35 6,-35-35-8,-18 0 6,0 0-3,-35 18 3,18-18-5,0 0 20,-1 0-8,19 0-8,17 18-4,17-18 6,-35 35-5,54-35 2,-36 17 0,35-17 1,-53 0-2,0 18 3,-17-18-4,0 0 4</inkml:trace>
    </iact:actionData>
  </iact:action>
  <iact:action type="add" startTime="287862">
    <iact:property name="dataType"/>
    <iact:actionData xml:id="d23">
      <inkml:trace xmlns:inkml="http://www.w3.org/2003/InkML" xml:id="stk23" contextRef="#ctx0" brushRef="#br0">5221 18062 0,'-18'18'79,"-17"-18"-54,18 0-1,-19 35-18,19-35 4,-19 18-5,1-1 5,17-17-3,1 0 2,-18 0-1,17 36 1,0-19-4,1 1 13,-1-18-10,0 0 1,-17 35-3,0-17 2,-18-18 0,18 18 0,-1-1-1,1-17 1,-36 0 0,19 0 0,-1 0 0,-36 0 2,19 0-3,-18 0 2,-1 0-2,1 0 1,-35 0-1,-18 0 5,17 0-8,1 0 5,-1 0-1,36 0-1,-35-17 2,-1 17-2,1-36 2,34 1-2,54 35 2,-18-18-1,0-17 0,36 17 0,-1 1 9,0 17-8,18-18-3,-35-17 3,18 17 1,-19 18-3,1-35 0,17 17 0,-17-17 0,17 17 3,-52-17-4,-36-53 4,71 70-4,-36 1 4,1-36-5,34 35 5,1 0 5,17 1-6,1-1 41,17 1-27,0-19-16,-18 19 1,18-36 1,-35 0-2,35 35 1,-18 0-1,18-17 2,0 18-2,0-19 4,0 19-6,0-19 3,0-34 0,0 52 1,0-35-2,0 18 2,0-18-1,0-17-1,0 17 1,0-18 0,0 18 0,0-35 0,0 53 1,0-36 0,0-17-3,0 53 2,0-18 1,18 0-2,-18 18 3,0-18-4,18 17 4,-18 19-3,0-1 8,0 0-6,17 1-2,18-36 3,-17 0 13,0 53-6,-18-18-11,0-17 4,35 0-2,-17 35-1,-1-18 0,19-17 2,-1 17-1,-35 1 0,53-19 0,-36 36 1,36-35-3,-35 35 4,35-53-3,17 35 2,-34 1-2,17 17 1,-36-18 0,19 1 1,16-1-3,1 0 3,18-17-2,-53 17 1,87-17 0,-34 0 0,-53 17 0,35 0 0,-36 18 0,1-17 0,17 17 0,-17-18 0,-1 18 0,-17-17 0,18 17 7,0 0-6,35 0 9,-53-18-12,35 18 4,18 0-4,-36 0 5,36 0-6,18 0 5,-54 0-1,72 0-2,-19 0-1,1 0 2,-54 0 0,19-18 0,-1 1 0,-17 17 1,17-18-2,-17 18 2,-1 0-1,36 0 8,-35 0-8,35 0 0,17 0 0,-52 0 0,52 0 0,19 0 1,-19 0-2,-52 0 2,35 0-2,-36 0 2,1 0 29,17 0-30,1 0 8,16 0-8,-34 0 1,35 18-1,-18-1 7,1 1-6,-1 0 7,-18-1-7,19 1-1,-36-1-1,70 19 1,-34-1 1,-1 18-2,53-18 3,-53 18-4,1-35 3,17 17-1,-36-35-1,-17 18 0,35-1 1,-35 1 0,18 0-1,-18-1 2,0 1-1,35 0 1,-17 17-2,0 0 2,-1 0-2,1 1 9,-18-19-8,18 1 1,-18 0 6,17 17-6,-17-18-2,18 19 2,-18-19-2,0 19 3,17 34-5,-17-34 13,0-1-10,0 18 8,0 0 0,0-36-7,0 1-1,0 35-1,0 0 8,0-36-5,0 1-1,0 17-2,0 1 1,0 16-1,0-16 10,0-19-9,0 19-1,0-1 2,0-17-2,0-1 3,0 19-4,0-19 4,0 18-3,0-17 1,0 17-1,0-17 1,0 35 0,-17 0 0,17-36 0,-35 36 0,17-35 1,18 0-2,0 17 1,0 0 0,0 0 0,-18 1 0,-17 17-1,35-36 1,0 19 0,-18-1 0,1 18 8,17-36-7,-18 36 8,0-35-10,18 0 2,-17-1-2,17 1 9,-18-18-8,18 18 7,-17 17-5,-1-18-4,0 1 4,18 0 4,-17-1 3,17 1 0,-36 17-1,36-17 0,0 0 7,-17 17-13,17-18 6,-18 1-8,0 0 63,18-1-64,-17 1 2,-1 0-2,1 17 9,17-17 17,-18-1 47</inkml:trace>
    </iact:actionData>
  </iact:action>
  <iact:action type="add" startTime="294920">
    <iact:property name="dataType"/>
    <iact:actionData xml:id="d24">
      <inkml:trace xmlns:inkml="http://www.w3.org/2003/InkML" xml:id="stk24" contextRef="#ctx0" brushRef="#br0">952 13635 0,'-17'-18'225,"17"1"-178,0-1-30,0 0-2,-18-17 15,1 35-14,-1 0-8,-17 0-1,17 0 2,0 0 1,-35 0-3,36 0 1,-18 0 0,-1 0 0,-17 18 9,36-18-1,-1 17-7,0-17-3,18 18 2,-17 0 1,-1-18 8,1 17-9,17 1-2,-18-1 5,-17 1-5,35 0 3,-36-1-3,1 1 4,35 0-4,-35 17 3,17-17-1,18-1 0,0 1 8,0 0 1,0-1 7,0 1-18,0-1 11,0 1-1,0 0 0,0 35-9,0-36 1,0 19-1,18-1 2,-1-35-2,19 35 1,-19 0 28,1 18-31,0-35 11,-1-18 42,19 0-52,-19 0 4,18 0-3,18 18 2,53-1-2,-18 1 1,-17-1 0,-1-17 1,-34 0-2,-36 18 2,35-18-2,-17 0 168,-1 0-143,-17-18 8,0 1-31</inkml:trace>
    </iact:actionData>
  </iact:action>
  <iact:action type="add" startTime="296990">
    <iact:property name="dataType"/>
    <iact:actionData xml:id="d25">
      <inkml:trace xmlns:inkml="http://www.w3.org/2003/InkML" xml:id="stk25" contextRef="#ctx0" brushRef="#br0">1252 13476 0,'0'-18'169,"0"1"-128,0-18-18,0 17 1,18 0 1,0 18-9,-1-17-8,1 17 113,0 0-104,-1 0 22,1 17-32,-18 1 1,17 0 27,-17 17-14,0-18 3,0 1-15,0 0 6,0-1-6,0 1 14,0 0 33,0-1-32,0 1-17,0 0 17,0-36 234,0 0-235,18 1-6,-18-1-3,18 0 2,-18 1 0,17 17-8,-17-18 17,18 0 0,0 1 70,-18-18-47,17 17 58,1 0-91,0 18 98,17 0-89,-18 0 14,19 18 52,-36 0 21,0 17-70,0-18-32,0 1 11,0 0-2</inkml:trace>
    </iact:actionData>
  </iact:action>
  <iact:action type="add" startTime="299923">
    <iact:property name="dataType"/>
    <iact:actionData xml:id="d26">
      <inkml:trace xmlns:inkml="http://www.w3.org/2003/InkML" xml:id="stk26" contextRef="#ctx0" brushRef="#br0">1323 14217 0,'0'-18'198,"0"36"-30,0 0-150,0-1 0,0 1 2,0-1-10,0 1-4,0 0 17,0-1 26,0 1-24,0 0-18,0-1 1,0 19 16,0-19 0</inkml:trace>
    </iact:actionData>
  </iact:action>
  <iact:action type="add" startTime="301850">
    <iact:property name="dataType"/>
    <iact:actionData xml:id="d27">
      <inkml:trace xmlns:inkml="http://www.w3.org/2003/InkML" xml:id="stk27" contextRef="#ctx0" brushRef="#br0">1605 14164 0,'-18'18'80,"18"-1"-15,-35 1-48,18-18-9,-1 0-1,-35 35 5,35-35-5,1 0 6,-1 0 3,0 0 1,1 18-11,-1-18 11,18 17-1,-17-17-7,-1 0 94,0 0 162,18 18-257,0 0 8,0-1-1,0 1 2,18 0-11,0-18 18,-18 17-6,35 19-11,0-19 2,-17-17 5,-1 18 3,1-18 176,0 0-185,17 18-1,0 17 9</inkml:trace>
    </iact:actionData>
  </iact:action>
  <iact:action type="add" startTime="304355">
    <iact:property name="dataType"/>
    <iact:actionData xml:id="d28">
      <inkml:trace xmlns:inkml="http://www.w3.org/2003/InkML" xml:id="stk28" contextRef="#ctx0" brushRef="#br0">1341 14235 0,'-18'-18'80,"0"18"-29,18 18-36,0-1 8,0 1-14,-17-1-2,17 1 1,0 0 8,0-1-8,-18 1 8,18 0 0,0-1 1,0 19-1,-18-1-9,1-17 16,17-1 2,-18-17-1</inkml:trace>
    </iact:actionData>
  </iact:action>
  <iact:action type="add" startTime="379216">
    <iact:property name="dataType"/>
    <iact:actionData xml:id="d29">
      <inkml:trace xmlns:inkml="http://www.w3.org/2003/InkML" xml:id="stk29" contextRef="#ctx0" brushRef="#br0">14429 17515 0,'-18'18'246,"-17"-18"-230,-1 0-7,1 0 2,-53 0 5,53 0-9,17 0 0,36 0 232,52 0-230,-17 0-3,35 0 3,-35 0-2,0 0 1,35 0 0,-52 0 1,-1 0-1,18 0-1,-36-18 2,19 1-2,17-1 0,-53 0 9,17 18 0,1-17 0,0-1-8,-18 1 1,17-1-1,1 0 0,-18 1 0,35-19 1,-35 19-3,35-1 3,1-17-2,-19 0 1,1 17 0,17 0 0,-35 1 1,18-1 7,0-17 0,17-1-1,-35 19 2,0-18-8,0 17-1,0 0-1,17-17 2,-17 17 7,0 1-8,0-1 0,0-35 10,0 35-10,0-17-1,0 18-1,0-1 2,0-17 1,0 17 0,0-35 6,0 18-7,0-18 16,-17 35-9,17-17-6,-18 35-3,18-35 3,-53-18 0,36 53 6,-19-18-5,1 18-4,0-17 3,-1-1 7,19 0-9,-1 18 2,-17 0-3,0 0 11,17 0-1,0 0-1,1 0-5,-19 0-1,-34 0 14,52 0-9,-17 0-2,-36 0 11,54 0-17,-18 18 0,-1-18 3,1 0-1,17 0 1,1 18-2,-1-1 8,0-17-4,1 0-5,-1 18 3,0-1 6,-17 1 1,18-18-7,-36 0-1,17 35 0,36-17 0,-35-18-1,-18 35 2,36 1-2,-1-36 2,-17 17 0,-36 36-2,53-35 1,1-1 0,-18 1 2,-1 17-4,19-17 4,-1 17-4,0 0 10,18-17-9,0 0 2,0-1 0,-17 1-1,-1 0-2,18-1 3,0 19-2,0-19 1,-18 1 0,18 0 0,-17 17 0,17-18 0,0 19-1,0-19 2,-18 1-1,18 17 2,0-17-4,0 0 10,0 17 1,0-18-2,0 19-7,0-1 0,0-17 9,18 17-10,-1-35 9,-17 18-7,18-18 23,0 17-24,-1-17 0,1 0 0,0 0 0,17 35 8,-17-35 1,-1 0 14,1 18-22,-1-18-2,1 18 1,35-18 0,0 53 0,17-36-1,-17 1 2,53 53-2,-71-54 3,36 1-2,-53-18 1,17 0-4</inkml:trace>
    </iact:actionData>
  </iact:action>
  <iact:action type="add" startTime="383522">
    <iact:property name="dataType"/>
    <iact:actionData xml:id="d30">
      <inkml:trace xmlns:inkml="http://www.w3.org/2003/InkML" xml:id="stk30" contextRef="#ctx0" brushRef="#br0">7708 18538 0,'0'-17'109,"0"-1"-92,18 1-9,17 17 0,36 0 7,-54 0-7,54 0-1,17 0 2,-17 0-2,-36 0 3,35 0-3,1 0 1,-53 0 0,70 0 1,-18 0-2,-17 0 2,-35 0-1,52 0-1,1 0 2,-53 0-2,52 0 2,1 0-1,-18 0 0,0 0 0,0 0 0,-1 0 0,1 0 0,18 0 0,-1 0 0,-52 0 0,53 0-2,-36 0 3,36 0-2,-1 0 10,-35 0 0,-17 0-2,0 0-6,17 0-1,0 0 0,0 0-1,-17 0 2,35 0-1,-18 0 0,53 0 1,18 17-1,-17-17-2,-1 18 3,70-18-2,-69 0 1,-36 0-1,-1 0 1,1 0 0,-35 0 0,0 0-1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24:01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959">
    <iact:property name="dataType"/>
    <iact:actionData xml:id="d0">
      <inkml:trace xmlns:inkml="http://www.w3.org/2003/InkML" xml:id="stk0" contextRef="#ctx0" brushRef="#br0">23742 7373 0,'18'0'70,"70"0"-51,-18 0-12,36 0 1,18 0-1,-36 0 1,88 0 1,-52 0-2,52 0 2,0 0 1,-34 0-3,16 0-1,-17 0 3,1 0-1,-54 0 1,35 0 17,18 0-22,-105 0-3,34 0 4,1 0 4,-18 0 0,-18 0-2,53 0 2,-17 0-1,-1 0-1,36 0 2,-18 0-2,-17 0 1,35-35 1,-36 35-2,-17 0 1,35 0 0,-17-53 0,-1 53-1,19 0 2,-72 0-1,54 0 1,-1 0-2,-52 0 2,35 0-3,17 0 5,-34 0-5,34 0 3,18 0-3,36 0 2,17 0 0,-17 0 0,52 0 1,0 0-1,-52 0-1,52 0 3,-88 0-2,1 0-1,-54 0 1,18 0 0,-36 0-1,19 0 9,-19 0 34,1 0-27,17 0-14,1 0-3,16 0 2,-16 17 1,-1-17-2,0 18 2,-17-18-2,0 0 2,-1 0-2,1 0 3,17 18-3,-17-1 1,35 1 9,-36-18 7</inkml:trace>
    </iact:actionData>
  </iact:action>
  <iact:action type="add" startTime="27114">
    <iact:property name="dataType"/>
    <iact:actionData xml:id="d1">
      <inkml:trace xmlns:inkml="http://www.w3.org/2003/InkML" xml:id="stk1" contextRef="#ctx0" brushRef="#br0">2311 9013 0,'17'0'205,"36"0"-194,-17 0-6,16 0 5,-16 0-2,17 0 0,0 0-1,-36 0 2,1 0-3,35 0 3,-36 0-3,36 0 4,-17 0-3,-19 0 2,18 0-3,1 0 3,-1 0-2,18 0 2,-35 0 8,-1 0-10,1 0 10,0 0-10,-1 0 15,18 0 4,-17 0-18,53 18 8,-1-18 0,1 18-8,-54-18 0,54 0 0,-1 17 0,-34-17-1,70 36 2,-71-36 0,0 0-2,18 0 1,-53 17 0,71-17 1,-18 0 7,-36 18-8,36-18 1,-35 0-3,-1 0 4,19 0-3,-19 0 2,1 0-3,17 0 3,0 0 7,1 0-8,-1 0-1,18 0 1,35 0 0,-17 0 0,-54 0 0,54 0 1,141 0 23,-177 0-26,-18 0 3,54 35-2,-36-35 17,-17 0-15,0 0 0,17 0-3,-17 0 11,-1 0-10,36 0 1,-35 0 0,17 0 1,-17 0-1,-1 0 0,1 0 0,17-17 0,-17 17 7,17 0-7,-17 0 1,35-18-1,-36 0 1,1 18-2,35-17 2,17 17-1,1 0 1,17 0-4,-53 0 5,54-18-3,-19 18 2,1-18-2,-54 18 2,36 0-2,-17-35 3,-1 35-4,-18 0 11,1 0 15,0-18-24,-1 18 8,1 0-9,0 0 1,35 0 2,-18 0-4,0 0 4,36 0-4,-1 0 3,18 0-2,-52 0 4,52 0-6,-35 0 5,17 0-4,-52 0 4,35 0-4,-35 0 3,-1 0-1,19 0 1,16 18 6,-34-18-8,17 0 10,-17 0-8,17 0-3,18 0 3,-35 0 0,35 0-1,-36 0 0,36 0-2,-17 0 4,34 0 4,-17 18-8,-18-18 5,54 0-5,-37 17 3,19-17-2,-53 0 1,70 18 0,-35 0 2,0-1-3,35-17 2,-18 18-2,-17 0 1,36 17 0,-54-35 0,35 0-1,1 17 2,-53-17-1,52 18-1,-17-18 2,-18 0-1,18 18 0,0-18-1,0 0 1,35 35 0,-35-35 9,-35 0-1,-1 0-8,1 0 26,0 0-27,17 18 1,18-1-1,0-17 1,0 0 1,-18 0-1,0 0 0,1 0 0,-1 0 536,0 0-536,-17 0 0,17-35 1,-17 17-2,17-17 1,18 0-1,-35 17 2,-1 1 7,18-1-8,1 0 0,-19 1 86,1 17 35,0-18-104</inkml:trace>
    </iact:actionData>
  </iact:action>
  <iact:action type="add" startTime="43440">
    <iact:property name="dataType"/>
    <iact:actionData xml:id="d2">
      <inkml:trace xmlns:inkml="http://www.w3.org/2003/InkML" xml:id="stk2" contextRef="#ctx0" brushRef="#br0">2558 10354 0,'35'0'50,"18"0"-45,-18 0 3,0 0 0,36 0 1,-18 0-2,0 0 2,17 0-2,1 0 1,17 0 0,-35 0 1,35 0-2,36 0 1,-36 0 0,0 0 2,36 0-4,-36 0 3,70 0-3,-122 0 3,87 0-2,-35 0 1,36 0 0,-71 0 0,17 0-1,19 0 3,-19 0-2,18 0-1,-17 0 1,17-18 1,-35 18-2,0-17 2,35 17-1,0 0 0,-35 0 0,18 0-1,-36 0 1,18 0 1,-35 0-1,17 0 2,35 0 14,-52 0-18,0 0 3,35 0-2,-18 0 1,0 0 0,36 0 0,-18 0 0,35 0-1,-35 0 2,0 0-1,-18 0 0,18 0-1,-18 0 1,36 0 1,-18 0-1,17 0-1,-17 0 2,35 0-2,-17 0 2,-18 0 0,17 0-1,18 0-2,1 0 3,-1 0-2,18 0 2,-18 0 0,0 0-1,-53 0-2,36 0 3,17 0-2,-17 0 1,-36 0-1,53 0 2,-53 0-2,36 17 2,17-17-2,-35 18 2,18-18 0,17 18-2,0-18 1,-17 0 1,-1 0-2,18 17 2,1 36-1,-37-53 0,19 0 1,0 18 14,87-1-21,-122-17 4,34 0 1,18 18 3,1-18-3,-1 0 1,53 35 0,-53-35-2,0 0 4,-17 0-3,-18 18 2,17-18-1,-17 18 0,18-18 0,17 17 0,-18-17-1,19 18 1,-19 0 0,-17-18 1,18 0-2,-1 17 2,1-17 0,-18 0-3,0 18 2,17-18 3,-17 0-5,-18 0 3,36 0-2,0 0 2,-19 0-3,-16 0 4,34 0-3,-52 0 3,52 0-4,-17 0 2,-17 0-1,17 0 2,17 0-1,-52 0 0,35 0 0,0 0 0,-18 0 0,0 0 0,18 0 0,-35 0 0,52 0 0,1 0 0,-54 0 1,54 0-2,0 0 3,-54 0-4,36 0 3,18 0-2,-18 0 2,0 0-2,35 0 1,0 0-2,18 0 3,0 0-2,17 0 1,1 0 1,-1 0-1,-17 0 0,0 0 0,-1 0 1,54 0-3,-71 0 3,1 0-1,-1 0 1,-18 0-1,19 0 0,-19 0 0,18 0 1,-35 0-1,35 0 1,-17 0-3,17 0 4,-17 0-4,17 0 3,-35 0-2,35 0 2,0 0-2,0 0 1,36 0 0,-71 0 0,35 0 0,18 0 0,-53-18 1,-36 18-2,36 0 3,-17-17-4,-19 17 2,1 0 0,0 0 8,17 0 56,-18 0-55,36 0-10,-17 0 10,-1 0-9,35 0 1,-34 0-3,17 0 3,-36 0-2,36 0 1,-35 0 0,35 0-1,-18 0 2,0 0-1,-17 0-1,17 0 2,-17 0-2,0 0 3,-1 0-3,18 0 113</inkml:trace>
    </iact:actionData>
  </iact:action>
  <iact:action type="add" startTime="48302">
    <iact:property name="dataType"/>
    <iact:actionData xml:id="d3">
      <inkml:trace xmlns:inkml="http://www.w3.org/2003/InkML" xml:id="stk3" contextRef="#ctx0" brushRef="#br0">20585 10477 0,'17'0'130,"1"0"-113,17 0-9,-17 0-1,-1 0 2,36 0-2,-17 0 1,17 0 1,17 0-2,-52 0 1,52 0 1,1 0-2,-54 0 1,54 0 1,0 0-1,17 0-1,-53 0 1,18 0 1,18 0-1,-36 0 1,0 0-2,0 0 2,-17 0-3,17 0 4,-17 0-4,17 0 4,-17 0-3,17 0 1,-17 0-1,-1 0 2,19 0-1,-1 0-1,0 0 1,18 0-1,0 0 2,-35 0-2,17 0 3,0 0-3,1 0 3,-19 0-3,54 0 11,-36 0-11,0 0 0,36 0 2,-36 0-2,0 0 1,18 0-1,0 0 3,-18 0-4,18 0 5,0 0-6,-35 0 5,17 0-4,-17 0 3,17 0-2,18 0 2,-35 0-2,52 0 2,1 0-2,-1 0 1,19 0 1,-1 0-1,35 0 0,-70 0 1,35 0-2,-35 0 1,35 0 1,-17 36-2,-18-36 1,-18 17 0,71 1 2,-53 0-4,53-18 3,-18 35-2,-17-35 3,-1 0-4,-35 18 3,36-18-2,-18 0 4,0 0-6,-18 0 2,36 0 2,-36 0-1,18 0 0,17 0-1,-34 0 2,17 0-2,-1 0 2,1 0-1,-17 0 0,-1 0 0,18 0 1,-36 0-3,36 0 15,-35 0-16,17 0 1,-17 0 3,17 0-2,18 0 2,-35 17-1,52-17 0,1 0-1,-1 0 3,-34 0-4,34 0 2,1 0 1,-54 0-2,19 0 10</inkml:trace>
    </iact:actionData>
  </iact:action>
  <iact:action type="add" startTime="50770">
    <iact:property name="dataType"/>
    <iact:actionData xml:id="d4">
      <inkml:trace xmlns:inkml="http://www.w3.org/2003/InkML" xml:id="stk4" contextRef="#ctx0" brushRef="#br0">30992 10460 0,'-18'0'71,"0"0"-30,1 0-9,-19 17-16,1 1 11,0 0-3,17-1-3,0-17-13,1 0 8,-1 0-9,1 18 1,-19 0 0,19-18 1,-19 0-1,1 17 0,-18-17 7,36 18-6,-19-18 0,1 18-1,0-18 8,17 17-10,-17-17 3,17 18 0,-17-18-1,17 0-2,-17 18 4,0-18-4,-36 35 3,18-35 6,18 17-7,0-17 0,-36 18 0,18 0 1,36-18-1,-36 0-1,17 0 2,1 17-2,0-17 0,0 0 0,-1 0 1,1 0 0,-36 0 1,54 0-1,-54 0 0,18 0-1,18 0 2,-36 0-1,1 0 2,52 0-5,-52 0 4,-1 0-2,1 0 3,17 0-3,-18-17 0,-35-1 1,18 18 1,18-35-2,-1 35 1,53-18 0,-52 18 0,17 0 0,0-17 2,35 17-2,-35-36 0,18 36 0,17-17-1,-52-1 1,35 18 0,-36-18 1,-17-17-2,-18 17 3,18-35-4,-36 36 4,36-18-3,0 17 1,0 0-1,-18-17 1,88 17 1,-35 18-3,1-17 3,-1-1 0,17-17-2,-34 17 1,17 1 1,18 17-2,-1-36 1,-17 19 0,36-1 72,-1 0-70,18-17-4,0-18 11,-35 0-10,35 36 12,-18-19-12,18 1 2,0 17-2,0-17-1,0 0 2,0 0 0,0-18 0,0 35 0,0-53 0,18 19 0,-1 16 2,1-17-3,-18 36 1,18-36 0,-1 53 1,1-71-2,0 54 2,-1-19-2,1 1 3,17 0-4,0-1 3,1 1-2,-36 18 1,53-1 0,-36 18 0,-17-18 0,36 1 0,-19-1 0,36 18 0,-18-35-1,-17 17 3,17 0-3,18-17 1,-17 18 1,-1-1-2,18 0 1,-18-17 0,0 17 1,1 1-2,16-19 2,-34 19-2,0 17 2,17 0-2,18-18 2,-35 18-2,35-35 2,17 17-2,-17 1 1,-18 17-1,36-18 2,-18-17-2,17 17 1,-34 18 0,16-18 0,19 1 0,-18 17 1,-18 0-2,18 0 2,18-36-2,-18 36 1,0 0 1,35 0-2,-18 0 2,1 0-2,17-17 2,-17 17-2,-1 0 3,18 0-4,-35 0 5,18 0-6,-1 0 4,-17 0-1,18 0-1,-1 0 1,19 0 0,-19 0 0,-17 0 0,0 0 1,0 0-1,-35 0-1,17 0 1,0 0 1,18 0 7,-18 17 2,36 1-12,-1 17 3,-34 1-2,34-19 3,-34 1-4,16 17 4,1-17-4,-17-18 11,-36 18-9,53 17-1,-18 0 2,0-17-1,53 52-1,-17-17 8,-36-35-6,36 35-1,-71-36-1,17-17 1,1 0 0,-18 18 1,53 17 7,-35-17-9,-18 0 1,35-1 1,-18 18-2,-17-17 3,36 17-4,-1 36 10,-17-36-7,17 18-2,-17-35 2,17 52-1,-18-17 0,1-17 1,35 16-2,-35 1 0,-1-53 2,-17 18-1,18 17 0,-18-17 16,18 17-16,-1-35 8,-17 18 0,0 17-8,0-17 9,0 17-10,0 0 3,0-17-4,0 17 5,0 1-3,0-19 0,0 18-2,0-17 3,0 17-2,0-17 0,0 17 2,0-17 6,0 0 2,0 17-1,0-18 7,0 19-8,-17-19 2,17 1-1,0 0-6,-18-18-5,18 17 6,-35 19-5,17-19 17,0 1-6,1-18-9,17 17 0,-18 1 40,0-18-24,1 18-15,-18-18 6,17 17-5,18 1 5,-18-18-9,1 0 10,-1 18-8,-17-18 1,-1 0-2,-16 0 9,34 0-6,-35 0 1,18 17-6,17 1 1,0-18 3,1 0-2,-1 0 2,0 0-1,1 0 17</inkml:trace>
    </iact:actionData>
  </iact:action>
  <iact:action type="add" startTime="66231">
    <iact:property name="dataType"/>
    <iact:actionData xml:id="d5">
      <inkml:trace xmlns:inkml="http://www.w3.org/2003/InkML" xml:id="stk5" contextRef="#ctx0" brushRef="#br0">25294 11853 0,'0'-17'129,"35"17"-122,-17 0 0,70 0 1,-17 0 0,-1-36 0,19 36 0,34 0 0,-35 0 0,0 0 0,1 0 0,16 0 1,-16 0-2,-1 0 2,-18 0-1,19 0 0,-1 0-1,0 0 3,-35 0-4,35 0 4,0 0-4,0 0 4,-17 0-3,35 0 2,-18 0-2,0 0 2,0 0-2,71 0 0,-35 0 2,-18 0-3,-1 0 3,-16 0-1,-37 0-1,37 0 1,-54 0 1,35 0 0,-17 0 5,-35 0-6,35 0-1,-35 0 11,35 0-10,-18 0 0,18 0 1,35 0-3,-18 0 4,19 0-4,-19 0 3,18 18 0,36 0-2,-36-18-1,18 0 3,-18 0 0,-53 0-2,36 0 1,-36 0 1,-17 0-2,-1 0 10,19 0 25,-1 0-27,0 0-7,36 0 0,-18 0 0,35 0-3,-17 0 5,17 0-3,-53 0 2,0 0-1,1 0 8</inkml:trace>
    </iact:actionData>
  </iact:action>
  <iact:action type="add" startTime="68953">
    <iact:property name="dataType"/>
    <iact:actionData xml:id="d6">
      <inkml:trace xmlns:inkml="http://www.w3.org/2003/InkML" xml:id="stk6" contextRef="#ctx0" brushRef="#br0">2275 13282 0,'0'18'478,"18"-18"-469,0 0 8,-1 0-1,1 0-10,0 0 2,-1 0 1,1 17-2,17-17 74,-17 0-64,-18 18-9,17-18-1,19 0 3,-19 18-3,1-18 2,17 17-4,-17-17 4,35 18-1,-18 0 6,0-18-6,1 17 0,-1-17 0,-17 0 0,-1 0 0,36 0 0,0 35 2,-35-35-3,17 0 1,-17 0-1,-1 0 1,1 0 11,0 0 4,-1 0-16,1 0 9,-1 0 0,19 0-4,-19 0 10,1 18 1,0-18 9,-1 0-16,1 0-1,17 18 2,-17-18-9,-1 0 0,36 0 1,0 0 6,-35 0-9,35 0 4,-36 0-2,1 0-1,17 0 10,-17 0-10,0 0 2,17 0 0,36 0-3,-19 0 2,19 0 1,-18 0 0,17 0-2,-17 0 1,-17 0 0,-1 0 1,0 0-3,-17 0 3,-1 0 0,1 0-1,0 0 15,-1 0-15,1 0-1,0 0 2,17 0-2,-17 0 2,-1 0-1,19 0 0,16 0 10,1 0-5,-35 0-5,53 0 5,-1 0-6,-17 0-5,35-36 8,-17 19-3,-36 17 2,0 0-2,-17-18 1,0 18 0,-1 0 1,1-17 7,0 17 8,17-18-16,18 18 7,-36-18-5,19 18-1,17-17-2,-36 17 0,36 0 1,-18 0-1,1 0 2,17 0-1,-18 0 0,18 0 1,-18 0-2,0 0 0,1 0 2,17-18-1,-36 18 7,18 0 11,-17 0 22,0 0-40,17 0 7,-17 0-7,17 0 0,-17 0-1,34 0 1,-16 0 0,17 0 0,-18 0 1,18 0-2,-36 0 2,19 0-2,-1 0 1,18 0 12,-35 0-13,17 0-2,-17 0 5,-1 0 6,18 0 33,-17 0 38,0 0-61,-1 0-13,19 0-3,-1 0-3,18 0 2,0 0-3,17 0 3,-34 0-1,34 0-1,54 35 0,-89-35 1,35 0 0,-17 0 0,-35 0 0,0 0 1,17 0-2,-17 0 25,-1 0 66,1 0-83,17 0 2,0 0-2,1 0-6,-1 0 7,-17 0-8,34 0-1,-16 0 2,-19 0-2,1 0 1,17 0 1,1 0-2,-1 0 2,-17 0 7,-1 0-9,1 0 2,-1 0-2,1 0 1,17 0 25,-17 0 16,0 0-25,17 0-16,-17 0-1,34 0 1,-34 0 1,35 0-3,-18 0 4,1 0-3,-1 0 2,18 0-2,-36 0 2,36 0-2,-35 0 2,0 0 7,17 0-10,-17 0 138,-1 0-137,18 0 2,1 0-2,-1 0 2,53 0-1,18 0 1,0 0-3,-18 0 3,36 0-2,-36 0 3,70 0-3,-16 0 1,34 0-1,-53 0 2,-52 0-1,0 0 0,-19 0 0,19 0 0,17 0 0,-17 0 0,17 0-1,-35 0 2,0 0 0,35 0-1,0 0 0,-35 0-1,35 0 2,-52 0-2,-1 0 2,-18 0-2,1 0 1,0 0 49,-1 0-33,1 0-17,17 0 18,-17 0-8,0 0-9,-1 0-1,1 0 2,0 0-1,-1 0 7</inkml:trace>
    </iact:actionData>
  </iact:action>
  <iact:action type="add" startTime="80350">
    <iact:property name="dataType"/>
    <iact:actionData xml:id="d7">
      <inkml:trace xmlns:inkml="http://www.w3.org/2003/InkML" xml:id="stk7" contextRef="#ctx0" brushRef="#br0">2346 14781 0,'35'0'57,"-17"0"-51,0 0 5,34 0-5,19 0 2,-36 0-1,53 0 2,-17 0-2,17 0 3,0 0-4,-17 0 4,17 0-3,0 0 0,36 0 1,-36 0 0,35 0 0,19 0 0,-19 0 0,1 0-1,52 0 2,-53 0-1,-17 0 0,-18 0 0,36 0 0,52 0 0,-52 0 1,17 0-2,18 0 2,-18 0-2,35 0 1,-17 0-1,17 0 2,-52 0-1,52 0 1,-70 0-1,-18 0 0,18 0-1,0 0 2,-36 0-2,1 0 2,-53 0-3,52 0 2,1 0-1,-1 0 2,36 0-1,18 0 0,-1 0 0,-17 0 1,53 0-2,-36 0 2,-35 0-1,36 0 0,-36 0 0,0 0 0,0 0-2,1 0 3,34 0 0,53 0-2,-35 0 2,36 0-2,-54 0 3,54 0-3,-1 0 0,36 0 2,-36 0 2,-35 0-7,71 0 4,-71 0 1,35 0-1,1 0-1,-1 0 1,18 0 1,-17 0-2,17 0 2,-71 0-2,54 0 2,-36 0-2,17 0 2,-34 0-2,-1-17 2,-70-1-2,53 18 3,-53 0-4,53-18 4,-71-17-4,36 35 3,-1 0-2,18 0 3,-17 0-4,-36 0 3,36 0-2,-1 0 2,19 0-2,-72 0 1,71 0 0,-17 0 1,17 0-2,36 0 1,-36 0 0,35 0 1,-17 0-1,0 0 0,0 0-1,0 0 2,-18 0 1,-71 0-4,36 0 4,-17-17-4,-19 17 3,1 0 46,0 0-46,34 0-2,-16 0 1,-1 0 1,36 0-2,-18 0 1,17 0 1,-52 17-2,35-17 2,0 0-2,-36 0 8,1 0-7,-1 18 1,1-18-2,17 0 2,-17 0-2,17 17 2,18-17-2,-18 0 2,1 0-1,-19 0 0,1 0 7</inkml:trace>
    </iact:actionData>
  </iact:action>
  <iact:action type="add" startTime="82639">
    <iact:property name="dataType"/>
    <iact:actionData xml:id="d8">
      <inkml:trace xmlns:inkml="http://www.w3.org/2003/InkML" xml:id="stk8" contextRef="#ctx0" brushRef="#br0">24183 14993 0,'-18'0'41,"-17"0"28,17 18-62,18-1 9,-35 1 1,17-18-10,1 18 9,-1-1-7,1-17 7,-19 18-8,1 0 8,17-18 2,1 17-3,-1-17 9,0 0-16,1 18 1,-1-18 21,0 17 25,1-17-37,-1 0-2,1 0 65,-19 0-64,19 0-2,-1 0-8,0 0 1,1 0 8,-1 0-1</inkml:trace>
    </iact:actionData>
  </iact:action>
  <iact:action type="add" startTime="83898">
    <iact:property name="dataType"/>
    <iact:actionData xml:id="d9">
      <inkml:trace xmlns:inkml="http://www.w3.org/2003/InkML" xml:id="stk9" contextRef="#ctx0" brushRef="#br0">20637 14905 0,'36'0'75,"17"-18"-66,53 18-1,-18 0 0,0 0-1,0 0 0,36-17 2,-1 17-2,1 0 2,17 0-1,-53 0 1,35 0 0,1 0-2,17 0 2,-18 0-4,1 0 4,-36 0-2,35 0 1,19 0 0,-54 0 1,0 0 0,18 0-2,-18 0 1,0 0 1,-35 0-2,35 0 1,1 0 0,-37 0 0,19 0 0,17 0 0,0 0 0,1 0 0,-19 0 0,18 0 0,1 0 0,16 0-1,-16 0 3,-1 0-4,-53 0 4,36 0-4,-1 0 4,1 0-4,-36 0 5,36 0-5,17 0 3,-18 0-2,-52 0 2,35 0-2,17 0 2,-52 0-2,0 0 9,-1-18 9,1 18-1,17 0-17,-17 0 3,-1 0-4,1 0 3,17 0-1,-17 0 0,0 0 42,-1-18 46</inkml:trace>
    </iact:actionData>
  </iact:action>
  <iact:action type="add" startTime="85169">
    <iact:property name="dataType"/>
    <iact:actionData xml:id="d10">
      <inkml:trace xmlns:inkml="http://www.w3.org/2003/InkML" xml:id="stk10" contextRef="#ctx0" brushRef="#br0">28540 15363 0,'0'-17'158,"-18"17"-150,-17 0-1,0 0 2,-1 0 0,-34 0-2,-19 0 2,1 0-2,0 0 1,0 0 0,17 0 1,-17 0-2,35 0 7,18-18-4,17 18-6,-17-35 0,17 17 4,-35-17-1,1-18 0,34 53 3,-17 0-2,17-18-1,0-17 2,-17 35-1,17-17 7,1-1-7,17 0-1,-18 1 4,1-1-5,-1 0 2,18-17-1,-35-36 2,17 54-1,0-1-1,18-17 9,-17 17-8,17 1 1,0-19-2,0 19 3,-36-54-2,19 18 0,17 18-1,0-18 11,0 35-11,0-34 2,0 34-3,0-17 3,0 17-2,0 0 0,0-35 2,0 18-3,0 0 3,0 0-2,0-36 3,0 53-2,0-35 0,0 36 1,0-18-1,0-1-2,0 19 3,0-19 0,0-17-1,0 36-1,0-36 1,17 35-1,1 1 3,0-36-3,17 17 2,0 1 8,1 0-10,-36 17 1,70 1-1,-35-1 2,1-17-2,17-1 2,-18 19-3,35-19 4,-17 1 0,18 0-5,-36 17 5,36-17-3,17 0 2,-35 17-2,53-35 0,-53 36 1,17-1 0,1-35-1,-18 53 3,0-18-4,-18 1 4,71-19-4,-89 36 4,19 0-3,-1 0 1,0 0 0,18-17 0,-35 17-1,52 0 1,-35 0 0,36 0 0,-18 0 0,35 0 0,-17 0 0,-18 0 0,35 0 1,53 0-2,-53 0 2,-35 0-2,18 0 2,-18 0-2,-18 17 2,18-17-2,0 36 4,-36-36-6,19 17 6,16 19-5,-16-19 3,52 36-2,-18-18 3,-34-17-4,17 17 3,-18-17-3,18 0 2,0-1 1,0 36-1,-36-35-1,36 17 1,0 0 1,-18-17-1,-35 0 0,18-1-1,0-17 27,-1 18-18,-17 17-7,18-17-3,0-1 6,17 125 20,0-125-25,-17 19 2,-18 16-1,17-16-2,1-19 1,0 36 2,-1-17-1,-17-19-3,18 18 4,0 18-2,17 0 1,-17-17 0,-18 16 8,0-34-7,0 0 7,17 35-8,-17-36 7,0 19-4,0-1-5,0 18 4,0-36-4,0 36 4,0-35-4,0 17 3,0-17-3,0 0 2,0 17 16,0-18 18,0 19-26,-35-1-8,0 0 16,-1 1-16,19-36 0,-1 17 1,-17 18-3,17-17 4,1 0 0,-19-1-2,1 19-3,35-19 5,-18-17-2,-17 18-3,0 17 5,17-17-4,-35-18 3,36 18 0,-36 17-2,17-18 1,-16 1 2,16 0-3,-34 17 1,17-17 6,17-1-5,-16-17 6,34 0-7,-17 0 0,-1 18 2,36 0-5,-35-1 6,0-17-5,-18 18 9,0-18 2,35 0-10,-35 0 2,18 0-2,-18 0 2,18 17-3,0 1 2,-1 0 1,-34-1-1,52-17 0,-35 0 1,18 18-2,0 0 3,17-1-4,0-17 4,1 0-3,-18 0 2,17 0-3,0 0 4,1 0-3,-1 0 10,-35 0-9,35 0 7,1 0-7,-1 0 0,1 0 7,-1 0-6,0 0 0,1 0-2,-1 0 2,0 0 8,-17 0-11,17 0 2,-35 0 0,-17 0 0,52 0 2,-52 0-4,52 0 2,0 0 0,1 0 9,-18-17 30,-1-1-15,19 18-15,-1 0-9,-17 0-1,17 0 2,0 0-1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25:48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92">
    <iact:property name="dataType"/>
    <iact:actionData xml:id="d0">
      <inkml:trace xmlns:inkml="http://www.w3.org/2003/InkML" xml:id="stk0" contextRef="#ctx0" brushRef="#br0">2910 6385 0,'-17'0'29,"34"-35"12,1 35-26,17-18-3,54 1 10,-54 17-15,35 0 0,-34 0 2,-1 0-2,53 0 3,-35 0-3,18 0 2,-19 0-3,37 0 4,-19 0-3,-17-18 1,53 18 0,-53 0 0,0 0-1,0 0 1,-36-18 0,54 18 1,-18 0-1,-18 0 0,36 0 2,-1 0-5,1 0 3,17 0 0,-53 0 1,18 0-1,18 0-1,-54 0 1,1 0 0,17 0 0,-17 0 8,0 0 8,-1 0-15,18 0-2,1 0 1,-1 0 0,36 0 0,-54 0 0,54 0 1,-18 0 4,0 0-9,-18 0 1,0 0 5,-17 0-2,17 0 0,-17 0-1,-1 0 2,1 0 103,0 0-105,35 0 10,-36 0 0,18 0-10,-17 0 9,0 0-8,-1 0 0,1 0 16,0 0 103,17 0-110,-17 0 15,-1 0-6,19 0-20,-1 0 4,35 0-2,-52 0 2,17 0-4,1 0 2,-1 0-1,-18 0 8,1 0 41</inkml:trace>
    </iact:actionData>
  </iact:action>
  <iact:action type="add" startTime="9425">
    <iact:property name="dataType"/>
    <iact:actionData xml:id="d1">
      <inkml:trace xmlns:inkml="http://www.w3.org/2003/InkML" xml:id="stk1" contextRef="#ctx0" brushRef="#br0">7673 5997 0,'18'0'101,"-1"0"-92,18 0-1,18 0 0,-35 0-2,35 0 4,-35 0-2,34 0 1,-16 0-3,-1 0 4,0 0-4,18 0 4,-17 0-4,16 0 4,-16 0-3,17 0 0,17 0 1,-35 18 1,54-18-1,-19 0 1,-17 0-2,18 0 1,17 0 0,0 0 1,0 0-2,18 0 1,-53 0 0,35 17 0,53 19 1,-52-36 1,210 53 14,-193-53-18,0 0 2,0 0 0,0 0 2,-18 0-4,18 0 1,35 0 1,-18 0 0,1 0 0,-18 0 1,70 0 0,-70 0-3,0 0 4,-18 0-4,18 0 3,-18 0-1,-35-18 0,0 18 0,0 0 0,17 0-1,-17 0 2,0-18-1,18 18 1,17-17-2,18-1 2,-53 18-4,35 0 3,18-53 0,-36 36 1,18 17-2,1 0 1,16-18 0,-16 0 0,34 1 0,-88-1 0,18 18 0,0-18 1,0 1-3,-35 17 2,17 0 1,-17 0-1,-1 0 1,19 0-2,16 0 2,-16-36-2,17 36 10,-18-17-7,18 17-4,-36 0 3,54 0-2,-18 0 3,-35 0-4,52 0 4,-52 0-5,52 0 4,1 0-1,-1 0 0,-34 0 0,52 0 0,18 0 2,17 0-3,1 17 0,17 1 1,35 17 0,-17-35 0,17 36 0,1-36 0,-1 0 1,-17 0-2,35 35 2,-71-35-2,54 0 2,-54 0-2,1 0 3,17 0-4,-18 0 3,-35 0-2,36 0 2,-1 0-2,-34 0 1,52 0 0,-18 0 0,1 0 0,-1 0 0,18 0 0,0 0 0,-35 0-1,0 0 2,70 0-1,-52 0-1,-36 0 2,0 0-1,18 0 0,-18 0 0,-17 18 0,-18-18-1,-18 0 3,18 0-4,-35 0 4,-1 0-4,1 0 3,0 0-1,-1 0 0,1 0 0,17 0-1,0 0 2,1 0-2,34 0 2,-17 35-2,35-35 1,-17 17 1,17-17-2,0 18 1,71 17 1,-18-35-2,0 53 3,-17-35-3,52 17 2,0 1-2,-87-36 2,-19 0 1,1 0-4,-1 0 1,-34 17 3,17-17-5,-1 0 5,-34 0-3,0 18 2,17-18-1,-17 0-1,-1 0 0,1 0 11,0 0 31,-1 0-27,1 0-6,-1 0 0,1 0 0,0 0 0,17 0-6,-17 0-4,35 0 4,-18 0-4,0 0 2,18-18 0,-35 18 7,-1-17-7,1 17 68,0-18-55,-18 0-3,17 1-3</inkml:trace>
    </iact:actionData>
  </iact:action>
  <iact:action type="add" startTime="36397">
    <iact:property name="dataType"/>
    <iact:actionData xml:id="d2">
      <inkml:trace xmlns:inkml="http://www.w3.org/2003/InkML" xml:id="stk2" contextRef="#ctx0" brushRef="#br0">25982 6315 0,'35'0'162,"36"0"-157,17 0 4,0 0-2,-17 0 0,35 0 2,17 0-2,-35 0 2,1 0-1,52 0 0,-71 0 0,1 0 2,17 0-5,-17 0 6,17 0-4,0 0 1,0 0-1,-17 0 3,34 0-2,-16 0 0,34 0-1,-35 0 2,53 0-3,18 0 3,-35 0-2,52 0-1,-88 0 3,36 0-1,-18 0-1,-1 0 3,-16 0-4,-1 0 2,0 0 2,-17 0-3,-1 0 3,-52 0 132,-1 0-133,1 0 17,0 0 300</inkml:trace>
    </iact:actionData>
  </iact:action>
  <iact:action type="add" startTime="39861">
    <iact:property name="dataType"/>
    <iact:actionData xml:id="d3">
      <inkml:trace xmlns:inkml="http://www.w3.org/2003/InkML" xml:id="stk3" contextRef="#ctx0" brushRef="#br0">3404 7673 0,'53'0'159,"0"0"-151,35 0-1,36 0 2,17 0-1,-18 0-1,54 0 2,-54 0-1,1 0 0,-36 0 0,18 0 1,17 0-3,-52 0 4,17 0-3,-17 0 3,-19 0-5,19 0 4,-36 0-1,36 0 1,-18 0-3,35 0 3,-53 0 0,36 0-3,-18 0 2,17 0 1,1 0-2,17 0 1,-17 0 0,-1 0-1,1 0 1,-1 0 2,-17 0-3,0 0 1,18 0 1,-36 0-2,0 0 2,36 0-2,-36 0 2,0 0-1,1 0 0,16 0-1,-16 0 2,17 0-2,17 0 2,-35 0-2,54 0 1,34 0 1,1 0-2,-1 0 2,1 0-1,-19 0-1,54 0 3,-71 0-3,1 0 0,-1 0 1,0 0 2,0 0-2,18 0-1,-18 0 1,0 0 0,-35 0 1,35 0 1,89 0 5,-107 0-6,19 0-4,-36 0 4,17 0-2,-17 0 3,35 0-4,-17 0 3,-1 0-3,1 0 4,-1 0-3,-17 0 2,36 0-2,-37 0 2,37 0-2,34 0 2,-35 0-2,-17 0 2,-1 0-1,1 0 0,-53 0-1,70 0 1,0 0 0,0 0 0,18 0 2,-53 0-3,-18 0 5,36 0-8,-36 0 6,0 0-5,36 0 5,-53 0-3,70 0 1,-35 0 0,35 0 0,35 0 1,-35 0-2,1 0 1,34 0-2,18 0 4,-17 0-3,-1 0 1,-35 0 0,-17 0 1,17 0-2,-70-18 2,17 18-2,0-17 2,-17 17 45,0-18-37,-1 18-1,1 0-7,17 0-2,0 0 2,18 0-2,-35 0 1,17 0 0,-17 0 0</inkml:trace>
    </iact:actionData>
  </iact:action>
  <iact:action type="add" startTime="48003">
    <iact:property name="dataType"/>
    <iact:actionData xml:id="d4">
      <inkml:trace xmlns:inkml="http://www.w3.org/2003/InkML" xml:id="stk4" contextRef="#ctx0" brushRef="#br0">11589 11148 0,'35'0'239,"18"0"-231,-35 0 1,52 0-1,-35 0-1,1 0 1,17 0 0,17 0 0,-35 0 0,1 0 0,17 0 0,-36 0 0,36 0 0,18 0 1,-36 0-2,18 0 2,17 0-1,-52 0 0,35 0-1,0 0 1,-18 0 0,1 0 1,34 0-2,-35 0 2,-17 0-2,17 0-1,18 0 3,-35 0-1,35 0-1,0 0 2,0 0-1,-18 0 1,35 0-1,-34 0 0,-1 0 0,18 0-1,35 0 2,0 0-2,-52 0 2,-1 0-2,18 0 2,-18 0-2,0 0 2,1 0-2,-19-18 2,1 18-2,-1 0 18,19 0-17,-1 0 0,18 0-1,-18 0 1,36 0 0,-1 0 0,19 0 0,-19 0 0,1 0-1,34 0 2,-16 0-2,-54 0 2,36 0-1,-19 0-1,1 0 2,-35 0 0,0 0 7,-1-18-8,36 18 48,-35 0-47,35 0-3,17 0 3,-52 0-1,35 0 2,-18-17-3,0 17 120,-17 0-121,0 0 9,35 0-5,17 0-2,-35 0 1,18 0-2,0 0 2,-35 0-1</inkml:trace>
    </iact:actionData>
  </iact:action>
  <iact:action type="add" startTime="65692">
    <iact:property name="dataType"/>
    <iact:actionData xml:id="d5">
      <inkml:trace xmlns:inkml="http://www.w3.org/2003/InkML" xml:id="stk5" contextRef="#ctx0" brushRef="#br0">19315 10777 0,'17'0'173,"18"0"-164,18 0-2,0 0 2,-35 0-2,53 0 3,-19 0-2,-34 0-2,35 0 2,-35 0 0,-1 0 2,19-17-4,-1 17 1,0 0 2,-17 0 0,-1 0-2,19 0 1,-1 0-1,0 0 4,-17 0-5,17 0 3,0 0-2,-17 0 3,17 0-4,1 0 3,17 0-2,-36 0 9,1 0-6,-1 0-4,1 0 3,0 0-2,17 0 8,-17 0-7,35 0 0,-1 0 0,-16 0 0,34 0 1,-17 0-2,18 0 2,-18 0-1,35 0 0,-18 0-1,-34 0 1,17 0 2,-18 0-4,0 0 3,0 0 7,-17 0-10,0 0 5,17 0-5,-17 0 5,17 0-7,18 0 5,-18 17-1,18 1 0,35-18 0,-17 18-1,-36-18 1,71 17 1,-53 1-2,17-18 1,-52 0 1,17 0-2,1 0 3,-19 0-3,18 0 2,-17 0 135,0 0-136,17 18 0,0-1 0,36-17 0,-18 0 1,-18 35-2,18-35 1,-35 0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32:55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20">
    <iact:property name="dataType"/>
    <iact:actionData xml:id="d0">
      <inkml:trace xmlns:inkml="http://www.w3.org/2003/InkML" xml:id="stk0" contextRef="#ctx0" brushRef="#br0">1640 4286 0,'36'0'39,"-19"0"-23,1 0 25,17 0-34,-17-17 2,0 17-3,17-18 3,-18 18-1,36 0-1,-17 0 2,34-18-1,1 18 1,35-35-2,-36 35 2,18-18-3,-17 18 4,-18 0-4,35-17 5,-17 17-6,17 0 4,-35 0-2,17 0 3,-17 0-4,-18 0 3,36 0-2,-36 0 2,18 0-1,-18 0 0,36 0 1,0 0-2,-54 0 1,54 0 2,52 0 13,-105 0-16,17 0 1,18 0 0,-18 0 1,1 0-1,34 0 0,-52 0 0,70 0-1,-17 0 1,-1 0-1,-17 0 1,35 0 0,18 0 0,-18 0 0,-52 0 1,34 0-1,1 0-1,34 17 2,-87-17-1,35 0 0,18 0 0,-1 18 0,-35-18 0,18 18-1,-17-18 3,17 0-4,-36 0 4,36 0-3,-18 0 2,1 0-2,-1 0 2,18 0-3,0 0 5,0 0-5,17 0 3,-17 0-2,53 17 1,-53-17-1,0 0 3,35 0-3,-17 36 1,-1-36-1,18 0 2,-17 0-2,-36 0 2,36 0-1,-18 0 0,-18 0 0,35 0 0,-17 0 0,-35 0 0,35 0 1,-18 0-2,0 0 2,1 0-1,-1 0 0,-17 0-1,35 0 1,-36 0 0,18 0 4,36 0-9,-36 0 5,18 0 1,18 0-1,-18 0 1,17 0-2,-17 0 1,0 0-1,18 0 3,-1 0-2,-17 0 0,-18 0 0,1 0 0,17 0-1,-36 0 3,36 0-4,18 0 5,-36 0-6,36 0 6,17 0-6,-18 0 4,18 0-2,1 0 3,-1 0-4,0 0 4,0 0-4,0 0 3,-17 0-2,-36 0 2,36 0 1,17 0-5,-70 0 3,52 0 1,18 0-1,-17 0-1,17 0 1,0 0 2,36 0-3,-36 0 1,18 0 1,0 0-2,0 0 2,-1 0-2,1 0 1,-53 0-1,18 0 3,-36 0-3,18 0 1,0 0-1,-18 0 0,18 0 3,18 0-3,-36 0 2,35 0-2,1 0 2,17 0-2,0 0 2,36 0-1,17 0-1,-18 0 2,18 0 0,-35 0 0,-17 0-1,52 0-2,-53 0 1,-35 0 1,53 0 2,-36 0-4,1 0 3,17 0-2,-18 0 4,19 0-5,-1 0 2,0 0-1,35 0 1,-34 0 0,34 0 1,-35 0-2,1 0 1,-1 0 0,0 0 0,0 0 1,18 0-1,159 0 17,-177 0-18,-18 0 1,-17 0-1,-35 0 3,35 0-3,-36 0 1,1 0 8,0 0-8,-1 0 8,1 0-8,0 0 0,-1 0 0,19 0 0,16 0 8,-34 0-9,35 0 2,0 0-2,-35 0 2,17 0-1,18 17 0,-36-17-1,72 0 2,-37 18-1,19-18 1,-36 0-2,36 18 2,-1-18-3,-17 0 4,0 0-3,18 0 2,-18 35-2,0-35 2,17 17-3,-17-17 4,18 18-4,-36-18 4,0 0-4,18 0 3,18 0-1,-36 0 0,18 0-1,17 0 2,19 18-1,-1-18-1,18 35 2,-18-35-1,0 18 1,18-18-2,-18 17 1,-17-17 0,17 0 0,-35 0 0,0 0 2,17 0-4,-34 0 3,52 0-2,-35 0 0,17 0 1,18 0 0,1 36 1,-1-36-2,18 0 2,-1 0-1,-34 0 0,17 0 0,-17 0-1,17 0 2,-18 0-1,19 0 0,-54 0 0,36 0 0,17 0 0,-18 35 0,-34-35 0,16 0 0,1 0 1,-35 0-3,0 0 11,17 0 47,0 0-48,0 0-8,1 0 8,34 0-7,-34 0-1,17 0 0,-1 0-1,-34 0 2,53-18-1,-54 18 1,19-17 0</inkml:trace>
    </iact:actionData>
  </iact:action>
  <iact:action type="add" startTime="67189">
    <iact:property name="dataType"/>
    <iact:actionData xml:id="d1">
      <inkml:trace xmlns:inkml="http://www.w3.org/2003/InkML" xml:id="stk1" contextRef="#ctx0" brushRef="#br0">6950 10813 0,'35'0'229,"-17"0"-226,35 0 5,17 0 0,-52 0 0,52 0-1,-34 0 8,-19 0-11,18 0 3,1 17 1,52-17 15,-53 18-14,18-18-2,-18 18 1,1-18-1,17 17 1,0-17 0,-18 0 0,18 18 0,-18-18 1,-17 0-1,-1 0 0,19 0-1,-19 0 34,1 0-24,-1 0-10,1 0 2,0 0-2,17 0 9,18 17-9,-35-17 1,17 0 1,18 18-2,17-18 10,-17 35-2,-35-35-6,17 0 2,-17 0-6,17 0 4,-17 0-1,-1 0 0,1 0 0,0 0 7,17 0 29,-17 0-30,-1 0 9,1 0-15,-1 0 1,1 0 25,35 0-11,-35 0-16,-1 0-1,36-17 4,-35 17-3,35-18 2,-36 18-3,19 0 5,-19 0-5,19-18 9,-19 18-6,1 0 8,17 0-8,-17 0-3,17-17 1,0 17 2,-17 0-2,17 0 2,18-18-2,-35 18 10,-1 0-9,1 0 7,17 0 2,-35-17 14,18 17-7,0 0-7,-1 0-10,107 0 19,-54 0-19,-17 0-1,-17 0 3,34 0-2,1-18 2,-54 18-2</inkml:trace>
    </iact:actionData>
  </iact:action>
  <iact:action type="add" startTime="76668">
    <iact:property name="dataType"/>
    <iact:actionData xml:id="d2">
      <inkml:trace xmlns:inkml="http://www.w3.org/2003/InkML" xml:id="stk2" contextRef="#ctx0" brushRef="#br0">13829 10866 0,'18'0'70,"-1"0"-53,1 0-9,17 0-1,-17 0 2,52 0-2,-34 35 1,-1-35 1,0 17-1,36-17 0,-54 0-1,36 0 0,-35 0 2,35 18-2,-36-18 2,19 0-2,-1 0 3,-17 35-3,17-35 2,18 0-2,-36 0 2,36 0-2,-35 18 2,0-18-3,35 0 4,-36 0-3,18 0 9,-17 0-8,35 0-1,-18 0 3,18 0 6,-18 0-9,1 0 0,34 0 1,-52 0 2,35 0-3,-35 0 2,-1 0-1,18 0-1,-17 0 3,0 0 29,-1 0-30,1-18-3,0 1 10,-1 17-8,1-36 0,0 19 1,17-1-2,0-17 1,-17 17 0,-1 18 0,36-53 1,-35 36-2,0-1 2,17-17-2,-18 17 1,1 18 1,0-70-1,-1 52-1,1 0 4,0 1-5,-1-19 3,-17 19-3,18-1 4,-18 0-4,18-17 4,-18 18-5,0-1 11,0-17-8,35-18 16,-17 17-15,-18 19 8,17-18-10,-17 17 1,0-17 0,18-1-1,-18 19 2,0-1-1,0-17 1,0 17-2,0-17 2,0 17-2,0-17 2,0 0-1,0 17 1,0-17-4,0 17 4,0-17 8,0 0-10,-18 35 2,1-18-3,-1-17 3,0 35-1,-17-36 0,17 1-1,1 35 2,-19-18-2,19 1 1,-54-18 0,54 17 0,-19 18 1,1-18-1,-18 18 8,18 0 1,17 0 5,-35-35-6,18 35 9,0-18-17,-1 18 0,1-17 0,0 17 9,17 0-9,-35 0-1,36 0 2,-1 0-2,-35 0 1,18 0 0,0 0 1,-1 0-2,-17 0 1,36 0-1,-36 0 3,35 0-3,-17 0 2,0 0-3,-36 0 11,18 0-2,0 0 1,36 0-8,-36 0 0,17 0 1,1 0-1,0 0 3,-36 0-7,1 17 5,52-17-1,-52 0 0,-1 18 0,53-18-1,-35 0 2,18 18-2,18-18 2,-1 0-1,0 0 1,1 0 13,-1 17 10,0 1-24,1 0 9,-1-18-2,0 0 2,1 17-9,-19 18 1,19-35 7,-18 18-7,17 0-4,-17-1 5,17 19 7,0-36-11,1 17 11,-1 1-9,0 0 9,18 17-2,-17 0 7,17-17 2,-35-1-8,35 1-7,0 0-2,-18-18 3,18 35-4,0-17 4,0-1 6,0 19-9,0-19 10,0 1-8,0-1-3,0 19 3,0-19 1,0 19-1,0-1-4,0 0 3,18 0-2,-1 18 2,-17-35 0,18 17 0,17 1 0,-17-19 35,-18 1-20,17-1-15,1 1 7,0 0-4,-1 17-6,1-35 12,-18 18-8,18-1-3,-1-17 3,-17 18 5,18 0-5,17 17 6,-17 0 1,-18-17-8,17-18 1,1 35 6,0-35-7,-18 18 17,17-1 5,1 1-26,-18 0 11,18-18 56,-1 17-47,1 1 9,0 0-9,-1-1-7,1 1 62</inkml:trace>
    </iact:actionData>
  </iact:action>
  <iact:action type="add" startTime="114532">
    <iact:property name="dataType"/>
    <iact:actionData xml:id="d3">
      <inkml:trace xmlns:inkml="http://www.w3.org/2003/InkML" xml:id="stk3" contextRef="#ctx0" brushRef="#br0">24218 11695 0,'-17'-18'223,"-1"0"-213,0 1 6,-17-1-8,0 0 7,35 1 1,-18-1 7,0 0 11,1-52-12,-1 52-6,1-17 17,17 17-27,-18 18 4,18-17-3,-18-1 1,18 0 0,0 1 8,-17-1 1,17 1-1,0-1-9,0 0 2,0-17 7,0 17 0,0 1-9,0-1 3,17-17 5,1-1 9,-18 19-15,35-1 2,-17 1-3,-18-1-1,17 18 1,1-35-3,-18 17 5,35 18-4,-35-18 5,18 1-5,0-1 2,-1 18 7,1-18-7,0-17 0,17 35 0,-18 0-1,1 0 1,0-17 1,-1 17-1,19-18-1,-19 18 2,19-35-1,-19 35 1,1 0-3,35-18 4,-36 18-3,1 0 2,0 0 7,-1 0-9,1 0 47,0 0-46,-1 0 0,1 18 1,0-18-3,-1 0 4,18 17-4,-17 1 10,0 0 10,-1 17-10,1-35-10,0 35 5,-18-17-6,17-18 3,-17 35 0,18 0 1,0-35-1,-18 36 0,17-19 1,1 1-2,-18 17 2,35-17-2,-35-1 2,0 19-1,18-1 9,-18 0-10,0 1 10,17-1-9,19 18 8,-36-18 0,0-17 0,0-1-8,0 1 16,0 0 7,0 17 2,0-18-19,-18 1 4,0 0-3,1-18 1,-1 17 9,0 1 7,1-18-23,-1 0 6,1 18 8,-1-18-6,0 0-10,1 0 1,-1 0-1,-17 0 1,17 0 1,-17 0 6,17 0-6,1 0 7,-19 0-8,19 0 0,-36 0 1,35 0-1,0 0-1,1 0 2,-1 0-2,0 0 2,1 0-2,-1 0 10,1 0-1,-1 0 15,-17 0-14,17 0 64,0 0-74,-17 0 1,17 0-1,1 0 3,-18 0-3,-1 0 1,19 0-1,-1 0 2</inkml:trace>
    </iact:actionData>
  </iact:action>
  <iact:action type="add" startTime="117438">
    <iact:property name="dataType"/>
    <iact:actionData xml:id="d4">
      <inkml:trace xmlns:inkml="http://www.w3.org/2003/InkML" xml:id="stk4" contextRef="#ctx0" brushRef="#br0">24447 12030 0,'-17'0'181,"-1"0"-147,1 0-25,-1 0-3,0-18 11,1 0-9,-1 18 0,0-17 0,-35-1 8,36 18-9,-18 0 1,-1-35 0,1 35 9,17-18-9,1 18 17,-1-17-18,-17 17 10,17 0-1,1-18-7,-1 0 6,0 1 0,1-1 16,-36 0-13,53 1-11,-18 17 8,0-18 1,18 0 26,-17 18-34,-1-17-1,18-1 17,-18 18-14,18-35-2,0 17 1,-35 1-3,18-1 2,17 0-2,0 1 4,0-1-2,-18-17-2,18 17 10,0 1 1,-35-1-9,35 0 10,0 1-12,-18-1 3,18 0-2,0 1 0,0-1 3,0-17 6,0 17-8,0 1 7,0-19-8,0 19 17,0-1-16,0-17 1,0 17-1,0 0 0,0 1 0,0-1 0,0 0-1,0-17 10,0 18-8,0-19 7,0 1-10,0 17 4,0 1-4,35-19 19,-17 1-8,-18 18-10,18-19 2,-1 36 6,1-35-6,-1 17 6,1 1-7,0-1 11,-1 0-6,-17 1 4,18-1-9,0 1-2,17-19 11,-17 36-8,-1-17-2,1-1 8,0 18-3,-1-18-5,18 1 0,1 17 9,-19-18 0,19 18 0,17-18-9,-36 1 1,1 17-1,-1-18 2,1 18-1,17 0 0,-17 0 1,0 0-2,-1 0 1,1 0 8,0 0-8,17 0 8,-18 0-1,1 0 2,0 0-2,17 0-7,-17 0 1,-1 0-2,36 0 8,0 0-11,-35 0 1,35 18 3,-18-18 0,0 17 0,1 1 0,34 35 0,-35-35 1,1-1-2,-19 1 3,19 17-4,16-17 4,-16-18-4,-19 35 4,1-17-4,17-1 4,-17-17 6,0 18-9,-1 0 2,1-1 38,0 1-32,-18 0 2,0-1-2,17 18-6,18 1 7,1-1-9,-36 0 10,0-17-9,0 17-1,0 0 3,0-17-3,35 35 3,-35 0 6,0-35-9,0 35 0,0-18 1,0-18 0,0 1 0,0 0-1,0 17 2,0-17-2,0-1 10,0 1-8,0 0-2,0 17 8,-18-18-5,18 1 6,-17 0-8,17 17 24,-18-17-23,0-1 7,18 19-2,-17-1 18,-1-18-15,1-17 3,-36 71 18,35-53-29,0-18 4,1 0-4,-1 17-2,0 1 9,1-18-8,-1 0-1,-17 18 1,0-1 7,17-17 1,-35 18-8,18-18 16,17 18-15,0-18-1,1 0-1,-1 17 3,-17 1-4,0-18 3,-1 17 0,1-17 10,-18 0-5,36 18-7,-1-18 8,-17 18-7,35-1-1,-18-17 74,-17 0 8,17 0 36</inkml:trace>
    </iact:actionData>
  </iact:action>
  <iact:action type="add" startTime="120721">
    <iact:property name="dataType"/>
    <iact:actionData xml:id="d5">
      <inkml:trace xmlns:inkml="http://www.w3.org/2003/InkML" xml:id="stk5" contextRef="#ctx0" brushRef="#br0">24783 12435 0,'-36'0'205,"19"0"-196,-1 0-3,-35 0 12,36 0-11,-54 0 1,53 0 0,-17 0-1,0-17 2,-18 17-1,18-18 13,-1 0-15,36 1 2,-70-1-1,-18-17 8,70 17-7,-17 18 0,-1-17 0,1-1-1,17 18 2,1-18-1,-18 1 0,-1-1-1,1 0 9,0-17-8,17 35 0,18-17 0,-18 17 1,1-18-2,-1 18 11,0-18-12,1 1 1,17-1 1,-18 18 0,1 0 1,-19-18-2,19 1 3,-1-1-4,-17-52 19,17 70-18,0-53 3,-17 17-3,18 1 8,-1 17 2,0-17-7,1-18-3,-1 18 7,0-18-4,1 18-2,-19-36 8,19 36-7,17-18 5,0 35-4,-18-52-4,18 52 4,0 1-4,0-36 4,0 17-4,0 19 4,0-1-4,0-35 5,0 18-6,0 17 6,0 1-5,0-36 2,0 35 1,0-35 0,0 35-2,0-34 7,0 34 3,18-53-9,-1 54 6,1-19-4,-18 19-4,35-18 10,-17-1-6,0 36-4,-18-35 5,17 0-5,1 35 3,0-18-2,-1-35 1,1 53-1,17-18 1,-35 1 0,35-1 0,1-17 0,-19 17 0,36-17 0,-35 17 9,-1 18-9,19-17-1,-1-1 2,0-17-1,-35 17-1,18 18 2,35 0-1,-35-35 1,17 17-2,18 18 2,-36-17-2,36-1 2,0 18-2,-35 0 2,35-35-3,-18 35 2,0 0 0,1 0 0,16-18 0,-34 18 0,17 0 0,-17 0 0,35 0 0,0 0 0,0 0 0,17 0 0,19 0 2,16 35-4,-16-17 4,16 0-3,-87-1 1,53 1 0,-54-18 0,1 18-1,17-1 3,36 36 7,-54-35-10,1-1 1,35 19 0,-35-36 1,17 17-2,-35 1 0,35 0 1,-17-1 7,-18 1 2,17-18-9,1 17 0,0 19 0,-18-1 2,35 18-4,-17-35 3,-1 17-3,1 18 3,17-18-1,-35 18 1,18-35-2,-1 52 3,19-17-4,-19 0 3,1 18-2,0-54 0,17 36 2,-35-18-2,0 1 2,0-1-1,0 0 0,0-17-2,0 17 3,0 0-2,0 18 1,0-35 1,0 0-1,0 52 0,0-52 1,0 17-1,0 0 0,-18 18-2,18-35 3,-17 35-2,17-36 2,-36 19-2,36-1 3,0-17-3,0 17 4,0-17-5,-17-1 2,17 19 0,-18-19 0,0 1 0,18 17-1,-17-35 3,17 18-3,0 17-1,-18-35 6,18 18 2,-18-1-7,1 1 18,-18 17-10,-18 0 2,0 1-1,53-19-5,-18-17-6,-17 0 4,17 0-2,1 0 3,-1 0-3,18 18 1,-35-18 8,-1 35 24,19-35-33,-19 18 2,-16-18-1,16 0 0,1 0-1,0 18 2,-18 17-2,17-35 10,-16 0-8,34 0-2,-17 0 3,-1 17-1,1-17 50,0 18-42,0 0 6,17-18-14,0 17 6,1-17-7,-19 18 8,19-18 18,-1 18-19</inkml:trace>
    </iact:actionData>
  </iact:action>
  <iact:action type="add" startTime="123967">
    <iact:property name="dataType"/>
    <iact:actionData xml:id="d6">
      <inkml:trace xmlns:inkml="http://www.w3.org/2003/InkML" xml:id="stk6" contextRef="#ctx0" brushRef="#br0">25929 11307 0</inkml:trace>
    </iact:actionData>
  </iact:action>
  <iact:action type="add" startTime="124498">
    <iact:property name="dataType"/>
    <iact:actionData xml:id="d7">
      <inkml:trace xmlns:inkml="http://www.w3.org/2003/InkML" xml:id="stk7" contextRef="#ctx0" brushRef="#br0">26141 11377 0</inkml:trace>
    </iact:actionData>
  </iact:action>
  <iact:action type="add" startTime="125330">
    <iact:property name="dataType"/>
    <iact:actionData xml:id="d8">
      <inkml:trace xmlns:inkml="http://www.w3.org/2003/InkML" xml:id="stk8" contextRef="#ctx0" brushRef="#br0">26370 11430 0</inkml:trace>
    </iact:actionData>
  </iact:action>
  <iact:action type="add" startTime="125873">
    <iact:property name="dataType"/>
    <iact:actionData xml:id="d9">
      <inkml:trace xmlns:inkml="http://www.w3.org/2003/InkML" xml:id="stk9" contextRef="#ctx0" brushRef="#br0">26529 11536 0</inkml:trace>
    </iact:actionData>
  </iact:action>
  <iact:action type="add" startTime="126443">
    <iact:property name="dataType"/>
    <iact:actionData xml:id="d10">
      <inkml:trace xmlns:inkml="http://www.w3.org/2003/InkML" xml:id="stk10" contextRef="#ctx0" brushRef="#br0">26635 11536 0</inkml:trace>
    </iact:actionData>
  </iact:action>
  <iact:action type="add" startTime="127642">
    <iact:property name="dataType"/>
    <iact:actionData xml:id="d11">
      <inkml:trace xmlns:inkml="http://www.w3.org/2003/InkML" xml:id="stk11" contextRef="#ctx0" brushRef="#br0">26070 13088 0,'0'18'47,"0"-1"-38,0 1 0,-17 17-3,-19 1 12,19-19-11,-1 18 0,-35 1 3,18-1-3,-18 0 2,0 18-2,18-53 1,-36 35 0,18 1-1,0-19 1,0-17 2,36 0-4,-54 18 3,54-18-2,-36 0 2,0 0-2,35 0 2,-52 0-1,-19 0 0,19 0 0,-18 0-1,-1 0 2,-34-35-3,0 35 2,-1-53 0,1 35 0,17-35 1,-18 18 0,-34 0-3,52-1 4,-35 1-3,-18-18 1,18-17 0,-18-1 0,106 53 0,-70 1-1,34-18 1,36 17 0,1 0 1,16 1-1,1-1 0,17 0 8,1 1-8,-1-19 0,-35-16 0,18-1 0,-18 17-1,-18-34 3,18 35-3,1-18 2,-1 35-2,35 0 3,0 1-4,1-1 2,-36-70 0,53 70 1,-18-17-2,18-36 2,-35 18-3,17 36 3,18-71 1,-17 52-4,-1-34 0,18 35 3,-18-36-1,1 18 0,17-35 0,0 17 0,0-17 0,0 35 1,0 18-1,0-36 0,0 1 1,0 52-2,0 1 2,0-36-2,0 0 2,17 0-2,1 0 2,17 0-3,1-53 3,-19 71-1,36-36-1,-35 1 2,35-18-2,-53 70 1,17-17 0,1-1 1,0-17-2,17 18 2,-35 17-2,17-17 1,36-53 0,-17 53 1,17-36-2,-18 18 3,18 0-4,-36 0 4,19 18-4,17-18 4,-36 36-4,19-19 3,-1 1 0,0 0-2,36-18 1,-36 35-1,0-17 1,53-36 0,-35 18-1,53-17 2,-35-1-1,-1 18 1,1 18-2,17-35 1,18-1 0,-71 36 1,36-1-1,-1-16 0,1 34 1,-18-35-2,-18 35 2,0 1-3,18-1 5,0 0-5,-35 18 4,35-17-4,0 17 3,-18-18-2,35-17 1,-34 35 1,34 0-1,1-18 0,17 18-2,-53 0 3,53 0-2,18 0 1,-53 0 0,35 0 1,1 0-2,-19 0 1,1 0 0,17 0 2,-18 0-4,-34 0 4,70 18-4,-54-18 15,-16 18-17,17-1-3,-18 1 5,-17-1 3,35 1-2,17 35 2,36 18-2,-36-19 3,36 1-3,0 36 0,53-1 2,-18 35-2,18-35 2,-36-17-1,-17 0-1,35 52 2,-53-52-1,-17 17 0,-18-18 3,17 36-6,-34 0 3,52-35 0,-35 34 0,0 54 0,0-53 1,-18-18-2,35 53 2,-52-123-1,-18 17 1,18 53-3,-18-70 3,17 17-2,-17 18 0,0 0 2,36 18-2,-36-18 2,0 0-1,0 35 0,0 0-1,0-18 2,0 1 2,0-18-3,0 0-3,-18 0 3,0 17 0,-17 1 0,17-1 1,1 1-2,-1-18 1,-35 0 0,36 0-2,-1 35 5,-17-53-4,35 1 2,-18-19-2,-35 71 2,18-70-2,0 17 2,-18 18-3,17-18 2,19 1 1,-1-36-1,-35 17 0,53 1 0,-17-18-1,-1 18 9,18-1 0,-18 1-7,1-18 0,-1 0-2,18 18 2,-35-18-3,35 17 4,-18-17-3,-17 18 2,17-18-2,-17 17 2,0 1-3,17-18 3,0 18-2,-35-1 1,0-17 9,36 0-9,-36 0-1,35 0 2,1 0-1,-36 0 0,35 0-1,-17 0 2,17 0-2,1 0 1,-19 0 0,19 0 2,-1 0-3,-17 0 2,17 0 7,0 0-9,1 0 3,-1 0-4,1 0 4,-1 18-5,0-18 13,1 18 29,-1-18-15,-35 17-24,35 1 25,-17-18-8,17 18-10,1-18-9,-1 17 3,-17 1-2,0 0 0,-18 17 2,0-18 8,35 1-2,-17-18 2,17 0-10,1 35 3,-19-35 13,19 0-14,-1 0 112,-17 0-105,17 0-1,1 0-8,-19 0 5,1 0-2,0 0-3,17 0 3,0 0-3,1 0 227</inkml:trace>
    </iact:actionData>
  </iact:action>
  <iact:action type="add" startTime="132141">
    <iact:property name="dataType"/>
    <iact:actionData xml:id="d12">
      <inkml:trace xmlns:inkml="http://www.w3.org/2003/InkML" xml:id="stk12" contextRef="#ctx0" brushRef="#br0">26846 11589 0,'0'17'126,"0"1"-117,0 17 7</inkml:trace>
    </iact:actionData>
  </iact:action>
  <iact:action type="add" startTime="133028">
    <iact:property name="dataType"/>
    <iact:actionData xml:id="d13">
      <inkml:trace xmlns:inkml="http://www.w3.org/2003/InkML" xml:id="stk13" contextRef="#ctx0" brushRef="#br0">27058 11712 0</inkml:trace>
    </iact:actionData>
  </iact:action>
  <iact:action type="add" startTime="141817">
    <iact:property name="dataType"/>
    <iact:actionData xml:id="d14">
      <inkml:trace xmlns:inkml="http://www.w3.org/2003/InkML" xml:id="stk14" contextRef="#ctx0" brushRef="#br0">24571 10954 0,'-18'-18'30,"1"18"-21,-1 0 0,0 0 6,1 0-5,-1 0-4,0 0 2,18 18 9,-35 17-2,18-35-8,-1 18 2,-17-18-2,17 0 2,0 17-2,-35 36 3,36-53-4,17 18 3,-53-1-2,18 1 2,35 0 6,-36-1-7,19 1 8,-1 0 1,-17-1-1</inkml:trace>
    </iact:actionData>
  </iact:action>
  <iact:action type="add" startTime="142763">
    <iact:property name="dataType"/>
    <iact:actionData xml:id="d15">
      <inkml:trace xmlns:inkml="http://www.w3.org/2003/InkML" xml:id="stk15" contextRef="#ctx0" brushRef="#br0">24659 11060 0,'-17'0'76,"-1"0"-67,-17 17 0,-1-17 7,36 18-8,-17-18-1,-1 0 1,0 0 2,1 35-2,-1-17 7,0-18-6,1 0-3,-18 17 4,-1 19-4,19-19 17,-1-17-15,-17 18-1,-1-18 11,-16 35-3,16-17-7,-17 0 8,36-18-8</inkml:trace>
    </iact:actionData>
  </iact:action>
  <iact:action type="add" startTime="143842">
    <iact:property name="dataType"/>
    <iact:actionData xml:id="d16">
      <inkml:trace xmlns:inkml="http://www.w3.org/2003/InkML" xml:id="stk16" contextRef="#ctx0" brushRef="#br0">24871 11254 0,'0'-18'21,"-18"18"-3,-17 0-3,0 18 9,-36-1 0,-70 19-18,106-19-4,-36 1 5,1 17 2,-1-17 0,18-1-2,18-17 2,17 18-2,1-18 8,-19 0 130</inkml:trace>
    </iact:actionData>
  </iact:action>
  <iact:action type="add" startTime="144699">
    <iact:property name="dataType"/>
    <iact:actionData xml:id="d17">
      <inkml:trace xmlns:inkml="http://www.w3.org/2003/InkML" xml:id="stk17" contextRef="#ctx0" brushRef="#br0">24871 11430 0,'-35'18'57,"17"-18"-51,-17 0 2,-36 0 0,18 17-1,18-17 1,-18 0 1,35 18-2,-17-18 137,17 18-136,1-18 8,-36 17-8,35-17-1</inkml:trace>
    </iact:actionData>
  </iact:action>
  <iact:action type="add" startTime="159026">
    <iact:property name="dataType"/>
    <iact:actionData xml:id="d18">
      <inkml:trace xmlns:inkml="http://www.w3.org/2003/InkML" xml:id="stk18" contextRef="#ctx0" brushRef="#br0">27270 11747 0</inkml:trace>
    </iact:actionData>
  </iact:action>
  <iact:action type="add" startTime="159650">
    <iact:property name="dataType"/>
    <iact:actionData xml:id="d19">
      <inkml:trace xmlns:inkml="http://www.w3.org/2003/InkML" xml:id="stk19" contextRef="#ctx0" brushRef="#br0">27340 11783 0</inkml:trace>
    </iact:actionData>
  </iact:action>
  <iact:action type="add" startTime="160337">
    <iact:property name="dataType"/>
    <iact:actionData xml:id="d20">
      <inkml:trace xmlns:inkml="http://www.w3.org/2003/InkML" xml:id="stk20" contextRef="#ctx0" brushRef="#br0">27376 11800 0</inkml:trace>
    </iact:actionData>
  </iact:action>
  <iact:action type="add" startTime="160865">
    <iact:property name="dataType"/>
    <iact:actionData xml:id="d21">
      <inkml:trace xmlns:inkml="http://www.w3.org/2003/InkML" xml:id="stk21" contextRef="#ctx0" brushRef="#br0">27464 11853 0</inkml:trace>
    </iact:actionData>
  </iact:action>
  <iact:action type="add" startTime="161610">
    <iact:property name="dataType"/>
    <iact:actionData xml:id="d22">
      <inkml:trace xmlns:inkml="http://www.w3.org/2003/InkML" xml:id="stk22" contextRef="#ctx0" brushRef="#br0">27658 11924 0</inkml:trace>
    </iact:actionData>
  </iact:action>
  <iact:action type="add" startTime="162260">
    <iact:property name="dataType"/>
    <iact:actionData xml:id="d23">
      <inkml:trace xmlns:inkml="http://www.w3.org/2003/InkML" xml:id="stk23" contextRef="#ctx0" brushRef="#br0">27834 12047 0</inkml:trace>
    </iact:actionData>
  </iact:action>
  <iact:action type="add" startTime="171087">
    <iact:property name="dataType"/>
    <iact:actionData xml:id="d24">
      <inkml:trace xmlns:inkml="http://www.w3.org/2003/InkML" xml:id="stk24" contextRef="#ctx0" brushRef="#br0">3969 5927 0,'17'0'173,"1"0"-162,17 0-5,18 0 4,-18 0-4,36 0 1,-18 0 1,35 0-1,0 0 2,-17 0-2,-18 0 2,53 17-1,-53-17 1,-1 18-1,37-18 0,17 18 0,-18-1 0,-18-17 0,1 0 0,-36 35 1,36-35 0,-18 0-2,-1 0 3,-16 0-5,17 0 6,-18 0 4,0 0-9,-17 0 10,17 0-6,0 0-4,-17 0 4,17 0-4,18 18 4,18-18-4,-36 18 2,36-18 1,-18 0-1,35 17-1,0-17 2,18 36-3,-36-19 4,54 1-3,-36-18 2,0 0 0,-17 0-2,-18 0 4,-18 0-7,0 0 7,-17 0 4,0 0-9,-1 0 2,18 0 9,-17 0-8,0 0-1,-1 0-1,36 0 8,-35 0-6,0 0 7,17 0-9,0-18 1,0 18 0,1 0 0,34 0 0,1-17 1,-1-1 0,19 18-3,-54 0 4,0 0-4,18-35 5,-18 17-5,-17 18 4,0-18-5,-1 1 5,1 17 14,-1-18-1</inkml:trace>
    </iact:actionData>
  </iact:action>
  <iact:action type="add" startTime="178713">
    <iact:property name="dataType"/>
    <iact:actionData xml:id="d25">
      <inkml:trace xmlns:inkml="http://www.w3.org/2003/InkML" xml:id="stk25" contextRef="#ctx0" brushRef="#br0">12912 5874 0,'17'0'72,"71"0"-62,-35 0-4,36 0 2,-1 0 0,0 0 0,0 0 1,36 0-2,-36 0 2,35 17-2,-34-17 1,69 18 1,-87 0-2,-1-18 3,-34 0-4,34 35 4,-35-35-4,-17 0 3,17 0-2,1 18 1,34-1-1,-17-17 4,18 0-5,17 18 1,35-18 2,1 35-1,35 0 9,-18-17-12,-18-18-3,1 18 5,-54-18 2,18 35-2,-17-35 1,-36 18 0,18-18 1,18 17-2,-54-17 1,1 0 0,0 0 2,17 0-3,0 0 8,0 0-5,1 0-3,-1 0 3,18 0-4,-18 0 3,36 0-2,17 0 1,0 0-1,36 0 1,-36 0 0,35 0 1,-52 0-2,17 0 1,0 0 1,-35 0-1,0 0-1,0 0 2,-18 0 7,-17 0-8,-18-17 8,18-1 16,-1 18-24,1 0 0,-1-18 7,19 18-6,-19 0-2,36-35 1,-35 35 0,0 0 1,34-18-2,-34 18 19,0-17 110,-1 17-120,19-36-9,-1 19 11,-17-1-10,-1 1-1,1-1 2,-18 0 6,35-17-8,-17 35 2,-1-35-1,19-1 1,-1 1-3,-17 18 3,17-36-1,-17 0 8,-18 35-7,17-35 6,-17 36-1,0-1-5,0 0-1,0 1 0,0-1-1,0 0 1,0 1 9,0-1 0,0 0-1,0 1 0,-35-19-9,-18 36 27,35-17-24,18-1-2,-53 18 0,18-35-2,0 17 8,17 1-5,-17-1-2,17 0 2,-105-70 18,88 71-18,-1-1-1,-34-17 1,17 35-4,35-18 2,-52 0 2,-36-52-2,53 52 2,-18 1-2,1-19 1,-1 19-1,18-1 2,0 0-1,0 18 7,1-17-13,34 17 3,0 0 2,-17 0 3,17 0-3,-17 0 1,0 0 0,-36-18 0,18 0 0,0 18 1,36 0-2,-54-17 1,1 17 0,17-36 0,35 36-1,-17 0 2,-36-17-1,54 17 0,-54 0 1,1-18-2,-19 1 2,-17-19-1,-17 36 0,52-17 0,-17-1 1,18 18-3,17 0 3,0 0-2,0 0 2,35 0-2,-35 0 0,-35 0 2,18 0-2,-19 0 1,37 0 0,-19 0 0,0 0 0,-17 0 1,18 0-1,17 0 0,0 0 0,0 0 0,0 0 9,35 0-9,1 0 19,-19 0-13,1 0 1,0 0-8,0 0 0,-18 0 2,0 0-1,0 0 0,-35 0 0,17 0 0,-35 0-1,-52 0 2,52 0-1,18 0 1,-18 0-2,17 0 2,72 0-3,-18 0 3,17 0-1,0 0 7,1 18-5,-1-18 6,0 17-9,-17 1 3,0 17-4,17-17 3,-88 35-3,53-18 4,18 0-3,-18 18 2,36-53-2,17 18 1,-18 17 0,18-17 15,0-1-15,0 1 1,0 0 7,0-1-8,0 19 0,0 17 1,18-18-2,17-18 1,18 19-1,-18-1 4,36 0-6,-36 1 5,0-19-4,-17-17 11,-18 35 31</inkml:trace>
    </iact:actionData>
  </iact:action>
  <iact:action type="add" startTime="181524">
    <iact:property name="dataType"/>
    <iact:actionData xml:id="d26">
      <inkml:trace xmlns:inkml="http://www.w3.org/2003/InkML" xml:id="stk26" contextRef="#ctx0" brushRef="#br0">14746 5592 0,'-18'0'70,"-17"17"-62,18-17 15,-1 0-6,0 0-10,-17 0 2,0 0 6,17 0 2,0 0-1,1 0 0,-1-17 1,1-1-9,-1 0 1,-17-17 0,17 17-5,-17 1 7,35-1 3,-18 0-6,0 1 1,18-1-1,0 0 0,-17 1 6,17-18-6,0 17 8,0-17-8,0 17 0,0 0 8,-18 1-7,0-1-1,18 0-1,0 1 2,0-1-1,0 1 1,0-19-3,0 19 4,0-1-4,0-17 4,0-1-3,0 19 1,0-1 0,0-17-1,18 17 10,0 18 7,-1-35 0,1 17-16,0 1 0,-1-1 8,19 0-8,-1 18 8,-17-17-8,34 17 8,-16 0-6,17 0-3,-18 0 2,18 0-3,0 0 3,-18 0-1,0 0 7,-17 0-6,0 0 23,-1 0 0,1 0 0,-1 0-1,1 0-8,0 0-7,-1 0-8,1 0 0,0 0 0,-1 0 0,1 17 1,-18 1-2,18-18 0,-1 18 2,-17-1-1,0 1 0,18 0 0,0-1 2,-18 1-4,17-18 2,-17 35 1,35 18 9,-35-35 12,0-1-22,18 1 8,-18 17 16,0-17-24,18 0 10,-18 17 6,0-18-17,0 36 18,0-35-10,0 0-7,0-1 1,0 1-2,0 0 1,0 17 9,0-18-2,0 1 40,0 17-21,0-17 5,0 0-26,-18-18 13,0 0-9,1 17-10,17 1 1,-35-18 0,17 18 7,0-18-7,1 0 1,-1 0 8,-17 0-2,17 17 1,0-17-8,-17 0 7,17 0-6,1 0-1,-1 0 2,-17 0-4,-18 36 9,35-36-4,1 17 284,-1-17-279</inkml:trace>
    </iact:actionData>
  </iact:action>
  <iact:action type="add" startTime="193834">
    <iact:property name="dataType"/>
    <iact:actionData xml:id="d27">
      <inkml:trace xmlns:inkml="http://www.w3.org/2003/InkML" xml:id="stk27" contextRef="#ctx0" brushRef="#br0">14587 4833 0,'0'18'55,"0"-1"-48,0 36 1,0 0-1,0-35 2,0 70-2,0-17 2,0-1 0,18 18-2,0 18 2,52 18-3,-70-54 3,18-35-1,-1 36 0,19 0 11,-36-36-15,17 18-3,1-53 8,0 17 6</inkml:trace>
    </iact:actionData>
  </iact:action>
  <iact:action type="add" startTime="199892">
    <iact:property name="dataType"/>
    <iact:actionData xml:id="d28">
      <inkml:trace xmlns:inkml="http://www.w3.org/2003/InkML" xml:id="stk28" contextRef="#ctx0" brushRef="#br0">19191 5909 0,'35'0'191,"-17"0"-180,17 0-6,18 0 4,-35-18-1,35 18 0,-36 0 1,19 0-3,-19 0 1,1 0 2,17 0 0,-17 0-1,35 0 8,-36 0-9,1 0 2,35 0-2,-35 0 2,52 0 0,-17 0-3,-18-17 3,18 17-1,-17-18 0,-19 18-1,1 0 1,-1 0 8,1 0-8,0 0 0,-1 0 8,1 0 9,35 0-18,-35 0 1,52 0 0,-17 0 1,-18 0-2,54 0 1,-1 0-1,35 0 2,1 0-2,-1 35 1,1-35 0,-19 36 2,-16-36-4,-19 0 3,-52 0-1,17 0 0,-17 0 58,-1 0-25,1 0-34,0 0-1,-1 0 3,19 0-1,-1 0 0,35 0 5,19 35-2,-1-35-7,35 18 3,-35-1 0,18-17 2,0 0-1,-18 0-2,-17 0 1,-1 0 0,-52 0 0,0 0 42,-1 0-41,1 0 0,35 0 8,-18 0-8,18 0 1,18 0 0,-36 0-3,53 0 4,18 0-2,35 0-1,-70 0 0,17 0 4,-35 0-5,17 0 3,-17 0-2,-35 0 18,0 0 47</inkml:trace>
    </iact:actionData>
  </iact:action>
  <iact:action type="add" startTime="212619">
    <iact:property name="dataType"/>
    <iact:actionData xml:id="d29">
      <inkml:trace xmlns:inkml="http://www.w3.org/2003/InkML" xml:id="stk29" contextRef="#ctx0" brushRef="#br0">9948 5909 0,'36'0'165,"-1"0"-156,0 0-2,18 0 3,-18 18-4,36-18 3,17 35-1,-17-35 0,34 18-1,19-18 2,35 35-1,-71-35 0,0 0-1,0 0 1,-17 0 0,-18 0 2,-18 0 6,-17 0-10,-1 0 12,19 0 7,-19 0-1,1 0-9,0 0 18,-1 0-10,1 0-15,35 0 7,-36 0-7,36 0 1,-35 0-1,17 0 8,-17 0-8</inkml:trace>
    </iact:actionData>
  </iact:action>
  <iact:action type="add" startTime="225849">
    <iact:property name="dataType"/>
    <iact:actionData xml:id="d30">
      <inkml:trace xmlns:inkml="http://www.w3.org/2003/InkML" xml:id="stk30" contextRef="#ctx0" brushRef="#br0">11889 7549 0,'17'0'71,"1"0"-40,0 0-15,17 0 1,0 18-10,0-18 1,1 18 1,34-1-3,1 19 4,-18-1-3,17-35 3,-17 18-5,35 17 4,-52-18-1,34-17 2,18 18-4,-17-18 3,17 0-2,-17 18 1,-1-18 0,-35 35 0,36-35 0,-36 18 1,1-18-2,-1 0 2,18 0-1,-36 0-1,19 0 1,-19 0 0,1 0 2,17 0-3,-17 0 2,17 17-3,18-17 4,0 0-4,-18 0 3,53 0-2,-35 0 2,18 0-2,-36 0 0,18 0 1,18 0 0,-36 0 8,18 0-7,-35 0-2,17 0 1,-18 0 1,36 0 0,-17 0-1,17 0 0,35 0 2,-18 0-4,-17 0 1,35 0 2,1 0-2,-1 0 3,-18 0-4,19-35 4,-37 35-4,-16-18 3,17 18-2,-36 0 2,19-17-2,-19 17 10,1 0-9,0 0-1,-1-36 1,18 19 0,-17 17 0,35-18 7,-35 1 2,-1-1-10,1 0 1,0 18 8,17 0 9,-18-17-6,1-1-14,0 18 3,-1-18-1,1 1 10,0-1-10,-1 18 2,19-18-2,-19 1 10,1-1 16,-1 1 159,1 17-170,0-18-11,-1 18-3,19-18-1,-1 18 15,-17-17 3</inkml:trace>
    </iact:actionData>
  </iact:action>
  <iact:action type="add" startTime="228328">
    <iact:property name="dataType"/>
    <iact:actionData xml:id="d31">
      <inkml:trace xmlns:inkml="http://www.w3.org/2003/InkML" xml:id="stk31" contextRef="#ctx0" brushRef="#br0">17992 7479 0,'17'18'187,"1"-18"-166,0 0-13,-1 0 1,1 0-3,-1 0 2,19 35 0,-1-18-1,-17-17 1,17 0 1,18 18-1,-18 0 7,-17-18-5,35 17-3,-36-17 1,1 0 0,0 0 0,-1 18 0,1-18 10,0 0-4,-1 0-5,-17 18-1,35-18 0,-17 0 0,0 0 0,17 0 0,-17 17 0,-1-17 0,36 0 0,-18 36 0,1-36 0,-19 0-1,36 0 2,-35 0-2,17 17 2,1-17-2,-1 0 1,18 0 0,17 0 1,1 0-1,17 0 0,0 0 1,0 0-2,36 0 3,-18 0-5,17 0 5,1 0-3,-36 0 2,0 0-2,-35 0 2,18 0-3,-19 0 5,-16 0-5,-1 0 2,-17 0 0,-1 0-1,19 0 1,-1 0 1,0 0 15,53-35-8,-70 35-7,0 0-3,-1 0 2,1-18 1,-1 1 9,1-1-12,0 18 2,-1 0-1,1 0 9,0-18-8,-1 1 8,1 17-9,0 0 2,-1-36 0,1 36-2,0-17 0,34-36 10,-34 35-9,17-17 0,1 17-1,-1-17 2,-17 17-1,-1 18 0,1-17-1,-18-1 8</inkml:trace>
    </iact:actionData>
  </iact:action>
  <iact:action type="add" startTime="263466">
    <iact:property name="dataType"/>
    <iact:actionData xml:id="d32">
      <inkml:trace xmlns:inkml="http://www.w3.org/2003/InkML" xml:id="stk32" contextRef="#ctx0" brushRef="#br0">23742 7373 0,'18'0'253,"17"0"-241,-18 0-8,19 0 11,-19 0-7,1 0 18,0 0-20,-1-18 12,1 18-10,0 0-2,-1 0 3,1 0-1,0 0 1,17 0-3,0 0 4,0 0-3,1 0 0,17 0 1,-36 0 1,1 0-1,17 0 2,-17 0-4,-1 0 3,1 0-2,0 0 2,-1 0-2,-17-17 2,53 17-3,-35 0 4,17 0-4,0 0 2,18 0 9,-35 0 0,17 0-1,-17 0 24,0 0-33,-1 0 1,1 0-1,-1 0 4,19 0-5,-19 0 3,1 0-2,17 0 3,1 0-4,-1 0 3,-18 0-2,1 0 2,17 0-2,-17 0 3,0 0 4,17 0-6,-17 0 9,-1 0-10,1 0 9,-1 0-6,1 0-2,17 0 16,-17 0-18,-18 17 3,18-17-2,17 0 3,-17 0 5,-1 0-8,19 0 1,-19 0 0,1 0 1,-1 0-2,19 0 2,-1 0 6,-17 0-6,-1 0-1,19 0 7,-19 0-6,1 0 7,17 18-10,-17-18 4,-1 0-3,19 0 2,-1 0 8,0 0-7,-17 0 3,17 18-4,-35-1-2,18-17 1,17 0 1,-17 0-2,-1 0 0,19 0 2,-19 18-2,19-18 1,-19 0 0,36 18 1,-35-18-2,17 0 2,71 17 19,-53-17-22,-36 0 2,36 0-1,18 0 0,-54 0 1,89 36 0,-70-36 8,-19 0-9,36 0 2,0 0-3,-18 0 2,1 0 2,17 0-3,-18 0 0,18 0 1,0 0 0,-18 0 0,18 0 1,17 0-1,1 17 0,-18-17 0,70 0-1,-17 0 1,18 0 1,-36 0-2,0 0 1,-17 0-1,17 0 3,-35 0-2,17 0 1,-34 0-3,-1 0 4,18 0-4,-36 0 5,36 0-6,0 0 5,0 0-3,18 0 2,17 0-2,0 0 0,-17 0 2,17 0-1,-35 0 0,0 0 0,0 0 0,-18 0 0,0 0 8,-17 0-7,-1 0 6,1 0 4,0 0-14,-1 0 12,1 0-9</inkml:trace>
    </iact:actionData>
  </iact:action>
  <iact:action type="add" startTime="267679">
    <iact:property name="dataType"/>
    <iact:actionData xml:id="d33">
      <inkml:trace xmlns:inkml="http://www.w3.org/2003/InkML" xml:id="stk33" contextRef="#ctx0" brushRef="#br0">1305 8431 0,'53'0'4,"-18"0"3,36 0 0,0 0 1,-36 0 0,53 0 0,0 0 1,18 0-1,-53 0-1,35 0 1,0 0 1,-17 0 0,17 0-2,-53 0 1,36 0 0,-18 0 1,-18 0-1,18 36 0,0-36 0,0 0 0,17 0 0,1 0-1,0 17-1,17-17 3,-35 0 2,17 0-6,71 0 2,-52 0 3,-1 0-2,35 0-1,-35 0 1,1 0 0,-19 0 0,18 0 0,-17 0 0,-18 0 1,17 0-2,19 0 3,-19 0-4,18 0 5,-17 0-6,17 0 5,-53 0-3,89 0 2,-71 0-2,17 0 2,1 0-3,-1 0 4,-34 0-4,17 18 3,35-18-2,18 53 2,-53-53-1,17 0 0,36 0-1,0 17 2,-18 1-2,0-18 2,18 18-2,-18-18 3,-35 0-3,53 0 1,35 0 2,-35 0-4,-18 0 3,36 0-2,-19 0 3,54 0-4,-71 0 4,36 0-4,-36 0 2,0 0 0,-17 0-1,17 0 2,-53 0 2,36 0-3,-1 0-4,1 0 4,-36 35 1,0-35-2,71 18 3,-70-18-3,52 17 0,-18-17 2,1 0-1,-18 0 0,0 18-1,17-18 2,-17 0-2,-35 0 2,52 0-2,1 35 3,-53-35-4,70 0 3,-18 0-2,1 0 2,17 0-2,36 0 2,17 0-2,70 0 1,-34 0 0,-1 0 0,18 0 1,-18 0-1,19 0 0,-54 0 0,0 0 0,-18 0-1,-52 0 2,17 0-1,-35 0 0,-18 0-1,0 0 19,-17-17 39,0 17-10,17 0-47,0-18 8,-17 18 0,0 0-7,17 0-1,-18 0 9</inkml:trace>
    </iact:actionData>
  </iact:action>
  <iact:action type="add" startTime="280898">
    <iact:property name="dataType"/>
    <iact:actionData xml:id="d34">
      <inkml:trace xmlns:inkml="http://www.w3.org/2003/InkML" xml:id="stk34" contextRef="#ctx0" brushRef="#br0">11412 10883 0,'18'0'142,"0"0"-133,17 0-2,-17 0 0,-1 0 3,1 0-4,35 0 4,-18 0-3,0 0 1,1 0-1,16 0 2,-34 0-1,53 0 1,-18 0-1,-36 0 0,36 0 0,-35 0-1,-1 0 1,19 0 1,-1 0-2,18 0 1,-35 0 1,17 0-2,-18 0 2,1 0-2,17 0 9,-17 0 2,0 0-4,17 0-5,0 0-2,0 0 1,18 0-1,0 0 1,18 0 1,-36 0-1,18 0 0,0 0 1,-18 0-3,18 0 3,-18 0 2,1 0-7,-19 0 6,1 0-2,0 0 0,-1 0-1,1 0 2,0 0-1,17 0 1,18 0 7,-36 0-9,36 0 2,-17 0-3,-1 0 4,0 0-4,-17 0 3,-1 0-1,19 0 1,-19 0-2,19 0 2,-19 0-2,36 0 9,0 0 0,-35 0-9,-1 0 9,19 0-8,-1 0 8,-17 0-7,-1 0-1,18 0-1,1 0 2,34 0-2,-34 0 2,52 0-2,-53 0 2,53 0-3,-35 35 4,0-35-3,0 0 3,-35 18-4,17-18 3,-17 0-3,-1 18 19,1-18-8,17 0-1,0 0-8,1 0-1,-1 0 3,36 17-4,-19-17 11,1 18-7,-17-18-5,-19 0 5,19 18-4,-1-18 5,0 0-5,-17 0 2,17 0 0,36 17 3,-19-17 1,-34 0-4,35 0 0,-35 0 1,17 0 13,-17 0-6,17 0 18,-17 0-26,-1 0 0,1 0 0,17 0-1,0 0 2,18 0-1,-35 0-1,35 0 1,17 0 1,-52 0-2,53 0 0,-54 0 1,18 0 0,1 0 0,17 0 9,-36 0 7,19 0-14,-19 0 13,1 0-14,0 0-3,-1 0 4,1 0-3,17 0 17,-17 0-16,-1 0 7,19 0-5,-19 0 4,1 0-4,0 0-4,-1 0 11,1-17-1,17 17 56,-17 0-64,-18-18 1,17 18 7,19 0-10,-19 0 3,36 0-2,-35 0 3,35 0-4,-18 0 4,36 0-4,-54 0 3,36 0-1,18 0 8,-54 0 1,19 0-11</inkml:trace>
    </iact:actionData>
  </iact:action>
  <iact:action type="add" startTime="291037">
    <iact:property name="dataType"/>
    <iact:actionData xml:id="d35">
      <inkml:trace xmlns:inkml="http://www.w3.org/2003/InkML" xml:id="stk35" contextRef="#ctx0" brushRef="#br0">13794 12312 0,'35'0'143,"18"0"-126,17 0-8,-34 0-1,52 0 0,0 0 1,18 0-3,-18 18 3,0-18-1,-17 17-1,-1-17 1,-34 0 1,-1 0-2,-17 0 0,17 0 1,-18 0 1,1 0-2,0 0 2,-1 0-1,1 0 7,0 0 17,17 0-16,-17 0 8,-1 0-8,1 0-1,-1 0-4,1 0-5,17 0 3,-17 0-2,0 0 1,17 0 2,0 0-4,1 0 2,16 0 0,-34 0 0,17 0 1,-17 0-2,0 0 1,-1 0 0,1 0 0,0 0 32,-1-17-31,1 17 32,-1 0 654,19 0-511,-19 0-104,1 0 32,0 0 16,-1 0-33,1 0 1</inkml:trace>
    </iact:actionData>
  </iact:action>
  <iact:action type="add" startTime="301243">
    <iact:property name="dataType"/>
    <iact:actionData xml:id="d36">
      <inkml:trace xmlns:inkml="http://www.w3.org/2003/InkML" xml:id="stk36" contextRef="#ctx0" brushRef="#br0">11818 13917 0,'-18'0'125,"36"0"-74,53-18-44,-36 18 2,18 0-2,35 0 2,-17 0-2,-1 0 2,1 0-3,-18 0 4,17 0-2,18 0-2,-17 0 3,-53 0-1,70 0 0,-35 0 0,17 0-1,-35 0 0,36 0 1,-18 0 1,0 0-1,-18 0-1,0 0 2,-17 0-1,17 0 1,-17 0-2,17 0 5,106 0 10,-88 0-15,35 0 1,1 0 2,34 0-4,-70 0 2,35 0 0,-17 0 0,-18 0 0,-36 0 0,1 0 1,17 0-2,-17 0 18,0 0-18,-1 0 1,1 0 0,17 0 1,18 0-2,-35 0 2,17 0-2,0 0 2,18 0-2,0 0 9,-35 0-1,-1 0-5,1 0-4,0 0 3,17-17-2,-17 17 11,-1 0-11,1 0 0,17 0 2,-17 0-1,-1 0 1,36 0-2,-17 0 1,-1 0 0,35 0 0,-34 0 0,17 0 0,35 0 2,-53 0-4,36 0 4,-18 0-5,17 0 6,-17 0-4,-35 0-1,17 0 2,18 0-1,-36 0 2,1 0-2,17 0 1,1 0 0,17 0 0,-1 0 1,-16 0-2,17 0 1,-36 0 0,36 0 1,-35 0-2,0 0 2,52 0-1,-17 17 0,-35-17 1,52 0-2,-35 0 3,1 18-5,34-18 5,-34 0-3,-1 0 3,0 18-4,18-18 3,-35 0 0,-1 0-2,19 0-1,-19 0 20,1 0 6,0 0-17,-1 0 2,1 0-9,17 0 16,-17 0-15,-1 0-2,19 0 2,-19 0 8,36 0-11,-35 0 4,35 0-5,-18 0 3,18 0 2,17 0-3,-52 0 1,53 0-1,-1 0 0,-34-18 1,34 0 0,-17 1 0,-18 17 0,1-18 0,-1 18 1,0-35-1,-17 35 0,17 0 0,0 0 1,-17-18-3,35 18 5,-18-17-6,0 17 5,18-36-3,-17 36 1,-19-17-1</inkml:trace>
    </iact:actionData>
  </iact:action>
  <iact:action type="add" startTime="320123">
    <iact:property name="dataType"/>
    <iact:actionData xml:id="d37">
      <inkml:trace xmlns:inkml="http://www.w3.org/2003/InkML" xml:id="stk37" contextRef="#ctx0" brushRef="#br0">12312 15152 0,'53'0'167,"17"0"-156,19 0-4,34 0-2,-35 0 4,0 0-2,1 0 1,-19 0 1,1 0-1,-36 0 0,18 0 1,18 0-2,-36 0 2,0 0-2,0 0 1,1 0-1,-1 0 1,35 0 1,1 0-2,-18 0 2,0 0-2,0 0 3,0 0-3,0 0 1,17 17 0,-52-17 0,35 0 0,0 0 1,-18 0-2,71 36 1,-53-36 1,52 17-1,1-17-1,0 0 2,-53 0-1,-18 0 1,36 0-3,-36 0 11,-17 0-8,35 0 7,-18 18-1,18-18-8,-18 0 2,18 0-1,0 0 0,-18 0 0,18 0 0,-17 35-1,-1-35 2,0 18-1,18-18-1,-35 0 2,17 0-2,-17 0 2</inkml:trace>
    </iact:actionData>
  </iact:action>
  <iact:action type="add" startTime="321932">
    <iact:property name="dataType"/>
    <iact:actionData xml:id="d38">
      <inkml:trace xmlns:inkml="http://www.w3.org/2003/InkML" xml:id="stk38" contextRef="#ctx0" brushRef="#br0">15928 15275 0,'18'0'126,"17"0"-115,0 0-5,0 0 1,1 0 1,17 0 2,-1 0 6,-34 0-10,0 0 3,35 0-2,-36 0 1,36 0 1,18 0-2,-54 0 2,36 0-2,0 0 1,-17 0 0,34 0 0,-35 0 0,36 18 1,-53-18-2,34 0 2,-34 18-2,35-18 10,-35 0-7,35 0-2,-18 17 0,0-17-2,36 0 5,-18 0-5,-18 0 1,53 18-1,18-18 3,-71 35-1,36-35 1,17 18-1,35-1-1,-52-17 1,0 18 1,17-18-2,-18 0 2,1 0-1,-54 0 0,36 0-1,-35 0 1,0 0 170,-1 0-154,1 0-16,17 18-1,-17-18 10,0 0-9</inkml:trace>
    </iact:actionData>
  </iact:action>
  <iact:action type="add" startTime="326447">
    <iact:property name="dataType"/>
    <iact:actionData xml:id="d39">
      <inkml:trace xmlns:inkml="http://www.w3.org/2003/InkML" xml:id="stk39" contextRef="#ctx0" brushRef="#br0">18292 15434 0,'0'-18'103,"35"18"-94,53 0 0,0 0-3,36 36 4,-19-19-4,19 19 3,-1-19-1,36 36 0,-71-53-1,-52 0 1,69 35 0,-52-35 0,18 0 0,17 0 2,-17 0-2,-1 0-1,36 18 1,-18-18 0,18 18 0,18-1-1,-36-17 2,35 0-1,-35 0 0,36 0-1,-36 0 0,53 0 1,-88 0 1,35 0-2,-52 0 2,52 0-2,-53 0 3,0 0-3,1 0 8,17 0-7,-36-17 8,18-1-6,1 0-3,-1 1 2,0-19-3,18-16 3,-17 16 0,-1-34-1,18-1-1,-18 18 2,36-35-3,-36 18 4,18 17-3,-36 17 2,36-34-2,-35 17 2,35-18-4,17-35 6,1 36-5,0-36 2,17-35 0,-35 70 0,17-34 0,-70 69 0,0-17 0,18-17 0,-18-1 1,0-17-2,0 35 2,0 18-1,0-18-1,-35 0 1,-36 0 0,36 18 0,-1 17 1,-34-17-1,-1-18 1,1 18-2,-1-1 2,-35 1-2,1 0 2,16 17-2,-34 1 2,35-19-2,-18 1 2,35 17-2,-35-17 1,54 35 0,-19 0-1,36 0 2,-53-35-1,70 35-1,-35 0 2,0 0-2,18 0 2,-53 0 0,-36 0-2,1 0 1,-1 0 0,-35 18 0,36 34 0,-18-16 0,53-1-1,-36 36 3,71-54-4,18 1 3,-53 35-2,70-36 3,-35 1-4,-17 35 2,17-35 1,-71 52-2,54-35 1,-89 36 0,35-36 1,-34 71-2,-19-88 2,36 52-1,-70-34 0,69 34-1,-52-17 2,71 0-2,-36-18 1,18-17 0,35 35 2,71-53-4,-36 0 4,36 0-4,0 0 4,-36 0 6,18 0 1,18 0-11,-18-18 2,-17 18-1,17 0 3,17-18-3,-34 18 0,35-35 2,-1 18-2,19-1 10,-1 18-1,0 0-8,18-18 0,-35-17 0,18 35-1,-36 0 10,35-18-2,-17 18 2,17-35-7,0 17-3,-35 18 7,36-17-6,-18 17 0,-18-35 1,17 17-2,1 18 1,0 0 0,17 0 0,-35 0 2,36 0-2,-1 0 6,0 0 4,1 0-9,-1 0-2,0 18 1,18 17 8,0-18 8,0 1-16,0 0-1,0-1 3,0 1-4,0 35 3,18 0-2,0-18 1,-1-17 0,1 35 0,17-18 0,-35-17 0,18-1 24,-18 1-8,0 17-1,18-17 2,-18-1 8,0 19-26,0-19 9,0 1-8,0 17 0,0-17 16,0 0-8,0-1-9,0 1 2,17-1 0,-17 1-3,18 0 4,-1-18-3,-17 17 2,18 1 7,0 0 30,-1 17-28,1 18-4,17-18-5,-17-35-2,0 53 1,-1-35 9,1-1-1,-1-17 0,19 0-8,-19 0 1,1 18-1,17-18 233,-17 0-218</inkml:trace>
    </iact:actionData>
  </iact:action>
  <iact:action type="add" startTime="335002">
    <iact:property name="dataType"/>
    <iact:actionData xml:id="d40">
      <inkml:trace xmlns:inkml="http://www.w3.org/2003/InkML" xml:id="stk40" contextRef="#ctx0" brushRef="#br0">27217 15240 0,'0'35'178,"0"-17"-173,17 17 2,19 0 1,-19 1 0,-17-19 1,18 19-3,-18-19 4,35 1-3,-17 17 59,-18-17-60,0-1 2,0 19 25,0-19-17,18-17-9,-18 18 8,0 0-6,0-1 5,0 1-4,35 17 1,-35-17-6,0 17 2,0 0 2,0-17 0,0 17-2,17-17 1,-17 0 1,0 35 6,0-36-6,0 18 16,0-17-18,0 0 18,0-1-17,0 1 0,0 0-2,0 17 1,0-17 2,0 17-1,0-18 0,0 19 0,0 17 8,0-36-9,0 1 3,0 0-3,0-1 1,-17 1 1,17 17 23,-18-35-24,18 18 8,-17-1-8,17 1 9,0 0-9,-18-1 0,0 1 15,18 0-7,0-1 0,-17-17-8,-19 36 7,19-1-5,17-18 1,-18-17-3,0 18-1,1 0-1,17-1 0,-18 1 4,1 0-2,-1-18 7,-17 17 209,17-17-183,0 0 62</inkml:trace>
    </iact:actionData>
  </iact:action>
  <iact:action type="add" startTime="358276">
    <iact:property name="dataType"/>
    <iact:actionData xml:id="d41">
      <inkml:trace xmlns:inkml="http://www.w3.org/2003/InkML" xml:id="stk41" contextRef="#ctx0" brushRef="#br0">20391 16775 0,'0'17'190,"52"-17"-178,19 0-8,0 0 6,-1 0-3,18 0 2,-52 0-2,-1 0 1,0 0 0,0-17 585,1 17-577,-19 0-8,19-18 0,-19 0 16,-17 1-20,36 17 9,-19 0 106,1 0-104,17 0-6,-17 0 7,-1 0-8</inkml:trace>
    </iact:actionData>
  </iact:action>
  <iact:action type="add" startTime="375470">
    <iact:property name="dataType"/>
    <iact:actionData xml:id="d42">
      <inkml:trace xmlns:inkml="http://www.w3.org/2003/InkML" xml:id="stk42" contextRef="#ctx0" brushRef="#br0">22772 16951 0,'53'0'222,"-18"35"-212,0-35-4,53 18 3,-52-18-3,70 18 1,-36-18 2,71 17-2,-53-17 3,18 53-4,18-53 4,-36 18-2,0-18-1,18 17 1,-53-17 0,17 18 1,-17-18-1,18 35 0,-1-35-1,-34 0 3,17 0-3,-36 0 0,54 18 3,-18-18-3,0 18 2,-18-18-2,36 0 2,-36 17-3,0-17 3,18 0-2,18 0 2,-19 18-2,-16-18 3,17 0-3,-18 0 1,18 0-1,17 0 3,-34 0-3,-1 0 1,0 0-1,18 0 2,-35 0-2,17 0 2,0 0-1,18 0 0,18 0 0,17 0 0,-35 0 0,35 0 1,53-35 1,0-1-6,0 19 7,18 17-5,-71-18 3,18-53-2,-53 54 1,18-1 0,-36 1-1,0-19 2,-17 36-2,-18-17 18,18-1 87,-1 18-103,-17-18 0,18 1-2,-18-1 2,17 0 9,19-17-12</inkml:trace>
    </iact:actionData>
  </iact:action>
  <iact:action type="add" startTime="397030">
    <iact:property name="dataType"/>
    <iact:actionData xml:id="d43">
      <inkml:trace xmlns:inkml="http://www.w3.org/2003/InkML" xml:id="stk43" contextRef="#ctx0" brushRef="#br0">16528 18239 0,'17'0'151,"19"0"-140,34 0-8,-35 0 7,18 0-2,35 0 0,-17 0 1,17 0-2,-35 0 1,35 0 0,-17 0 1,17 0-2,0 0 2,89 0-1,-54 0 1,36 0-3,17 0 4,-70 0-3,71 0 1,-19 0 0,36 0 0,18 0-1,-36 35 2,18 0-1,18-17 0,-71-1 0,-53-17 0,89 0-1,-89 0 2,-18 0-2,-17 0 2,-35 0-2,0 0 2,-1 0 6</inkml:trace>
    </iact:actionData>
  </iact:action>
  <iact:action type="add" startTime="411102">
    <iact:property name="dataType"/>
    <iact:actionData xml:id="d44">
      <inkml:trace xmlns:inkml="http://www.w3.org/2003/InkML" xml:id="stk44" contextRef="#ctx0" brushRef="#br0">13811 18292 0,'18'0'214,"70"0"-202,36 0-6,-1 0 2,71 0-1,-35 0 2,17 0-2,-88 0 1,36 0 0,-71 0-1,0 0 2,-36 0-1,1 0 56,17 0-56,-17 0-1,0 0 2,34 0-2,19 0 3,35 0-3,17 0 1,18 0 0,-17 0 0,-1 0-1,-34 0 3,-1 0-3,-18 0 0,-52 0 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40:14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57">
    <iact:property name="dataType"/>
    <iact:actionData xml:id="d0">
      <inkml:trace xmlns:inkml="http://www.w3.org/2003/InkML" xml:id="stk0" contextRef="#ctx0" brushRef="#br0">8855 4745 0,'17'0'102,"19"0"-76,-19-18 6,1 18-25,0 0 1,-1 0 0,18 0 0,18 0 0,36 0 2,-37 0-4,37 0 2,-36 35 1,35-35 0,35 36-2,-17-36 0,18 17 3,-54-17-4,18 18 4,-35-18-4,35 35 3,-17-35 1,0 18-4,-54-18 2,54 18-1,-1-18 1,-34 17 0,16-17 0,19 0 0,-18 18 0,0-18 1,-18 0-2,18 18 2,0-18-2,0 0 1,-18 17 0,36-17-1,-18 0 1,0 18 0,17-18 2,107 0 10,-89 0-14,18 0 2,-36 35 0,-17-35 0,53 18 0,-53-18 0,17 17-1,1-17 0,17 0 2,-17 0-1,17 0 0,0 0-2,0 0 3,-17 0-1,-36 0 0,18 0 1,18 0-2,-54 0 0,71 0 3,18 0-3,-18 0 2,1 0-3,34 0 3,18 0-2,-53 0 3,36 0-3,-54 0 1,19 0-1,-72 0 2,36 0-2,-18 0 2,1-17-2,-19 17 1,1 0-1,17 0 1,1 0 0,-1 0 0,0 0 0,36 0 1,-54 0-1,54 0 0,-18 0 0,35 0-1,-53 0 2,53 0-2,-17 0 2,17 0-2,-17 0 2,17 0-2,0 0 2,0 0-2,0 0 3,1 0-4,69 0 5,-16 0-5,-19 0 2,18 0 2,194 0 6,-123 0-9,-18 0 0,-35 0 1,17 0 0,18 0 1,-35 0-2,17 0 1,-35 0-1,-17 0 2,-1 0 0,-70 0-2,0 0 1,18 0 0,-54 0 1,1 0 46,17 0-39,-17 0-9,0 0 1,17 0 0,-18 0 1,19 0-2,-1 0 1,36 0 2,-19 0 4,-34 0-3,0 0 4,17 0 34</inkml:trace>
    </iact:actionData>
  </iact:action>
  <iact:action type="add" startTime="31623">
    <iact:property name="dataType"/>
    <iact:actionData xml:id="d1">
      <inkml:trace xmlns:inkml="http://www.w3.org/2003/InkML" xml:id="stk1" contextRef="#ctx0" brushRef="#br0">12524 9084 0,'35'0'182,"18"0"-173,-36 0-1,54 0-1,-36 35 1,18-35 0,0 18 0,-18-18 1,18 0-2,-17 18 0,34-18 2,1 17-1,-1-17 0,-34 0 1,34 18-2,-17-1 2,-35-17-2,35 0 2,-18 0-2,0 0 2,0 0-1,-17 0 0,35 0 1,0 0-2,-36 0 1,1 0 0,35 0 0,0 0-1,-18 0 1,18 0-1,-18 0 0,18 0 2,-35 0-2,35 0 3,-18 0 4,0 0-12,1 0 5,-19 0 2,19 0-1,34 0 1,-52 0-2,52 0 2,1 0-2,0-17 2,17 17-1,106-18 10,-106-17-10,0 0-2,-35 35 3,35 0-2,-17 0 2,17 0-3,-53 0 4,18 0-3,18 0 3,-1 0-5,-34 0 5,16 0-3,1 0 1,-35 0 0,0-18 1,17 18 0,-17 0-6,-1 0 7,1 0-1,17 0-2,0-35 2,1 35 7,-19-18-8,1 18 9,17 0-1,-17 0 30,0 0-38,-1-18 34,1 18-27</inkml:trace>
    </iact:actionData>
  </iact:action>
  <iact:action type="add" startTime="34352">
    <iact:property name="dataType"/>
    <iact:actionData xml:id="d2">
      <inkml:trace xmlns:inkml="http://www.w3.org/2003/InkML" xml:id="stk2" contextRef="#ctx0" brushRef="#br0">18062 9331 0,'35'0'85,"1"0"-75,34 0-3,1 0 3,-1 0-5,-34 0 5,34 0-4,-17 0 4,-35 0-4,52 0 2,-52 0 1,17 0-2,-17 0 2,0 0-1,17 0 0,-18 0-1,36 0 9,-35 0-7,35 0 7,-18 0 1,18 0-10,-35 0 2,35 0 2,-36 0-5,54 0 1,-18 0 2,-36 0-3,36 0 3,0 0-1,-17 0 1,34 0-2,-17 0 1,18 0-2,-36 0 4,18 0-2,17 0 0,-34 0 0,-1 0 0,35 0-1,-52 0 1,35 0 1,-18 0-2,-17 0 1,17 0 1,0 0 0,-17 0-2,17 0 1,1 0-1,-1 0 3,18 0-4,0 0 3,0 0-2,17 0 1,18 0 0,-35 0 0,36 0-1,-19 0 1,18 0 1,-35 0-1,0 0 0,0 0 0,0 0-1,0 0 1,0 0 9,-36 0-10,19 0 2,70-18 17,-71 18-20,0-17 3,0 17-2,36 0 2,-18-18-2,-18 18 3,36 0-4,-18-18 3,-36 18-2,1-17 0,0 17 98,-1-18-97,18 0 17,1 18-9,-1 0-9,-17-35 3,-1 35-4,1-17 4,0 17 5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40:56.8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51">
    <iact:property name="dataType"/>
    <iact:actionData xml:id="d0">
      <inkml:trace xmlns:inkml="http://www.w3.org/2003/InkML" xml:id="stk0" contextRef="#ctx0" brushRef="#br0">5503 7743 0,'0'-17'173,"18"17"-155,17 0-2,18 0-8,-35 0 0,35 0 1,17 0-2,-17 0 0,35 0 2,-52 0-1,52 17 0,-35-17 0,17 0-1,-52 0 2,35 0-1,-35 0 0,34 0 0,-16 0 1,-1 0-2,0 0 1,18 0 0,-18 0-1,36 0 3,0 0-3,-1 0 1,18 0 0,1 0 0,-1 0-1,-18 0 1,-17 0-1,35 0 1,-17 0 1,-1 0-1,19 0 1,-72 0-1,54 0-2,-18 0 3,-36 0-1,1 0-1,17 0 3,1 0-3,-1 0 1,-17 0 8,-1 0 2,1 0-8,-1 0-2,19 18-1,-1-18 7,36 0-6,-36 35 0,71-17-1,-53 0 1,105 17 0,-34-17 0,35 17 0,-36-18 0,53-17 1,-105 18-1,17-18-2,-70 0 4,52 0-3,-52 0 9</inkml:trace>
    </iact:actionData>
  </iact:action>
  <iact:action type="add" startTime="8532">
    <iact:property name="dataType"/>
    <iact:actionData xml:id="d1">
      <inkml:trace xmlns:inkml="http://www.w3.org/2003/InkML" xml:id="stk1" contextRef="#ctx0" brushRef="#br0">7849 3193 0,'-17'17'53,"-1"-17"-35,0 18-10,18 17 0,-17-35 0,-1 71 0,-35-18 0,36-18 0,-1 35 0,-17-17-1,35 18 2,-18-18-1,0-18 1,-17 36-2,17-18 3,1 0-2,-1-18-2,18-18 10,-17 19 0,17-19 49,0 1-58,0 17 9,0-17 0</inkml:trace>
    </iact:actionData>
  </iact:action>
  <iact:action type="add" startTime="9804">
    <iact:property name="dataType"/>
    <iact:actionData xml:id="d2">
      <inkml:trace xmlns:inkml="http://www.w3.org/2003/InkML" xml:id="stk2" contextRef="#ctx0" brushRef="#br0">7832 3228 0,'17'35'150,"19"36"-141,-36-36-2,17 36 3,1-36-4,-1 53 4,1-35-3,0-18 3,-1 36-4,1-18 3,0-36-3,-18 19 3,17-1-1,1-35 0,0 18-1,-18 17 24,0-18 115,0 1-138,0 0 16,0-1-8,17 1 81,1-18-74</inkml:trace>
    </iact:actionData>
  </iact:action>
  <iact:action type="add" startTime="11175">
    <iact:property name="dataType"/>
    <iact:actionData xml:id="d3">
      <inkml:trace xmlns:inkml="http://www.w3.org/2003/InkML" xml:id="stk3" contextRef="#ctx0" brushRef="#br0">7585 3704 0,'35'0'126,"-17"0"-118,35 0 1,-1 0-3,-34 0 4,17 0-5,-17 0 5,35 18-3,-35-18 10,-1 0-2,1 0-6,-1 0 7,19 0 26,-36 17-36,17-17 254</inkml:trace>
    </iact:actionData>
  </iact:action>
  <iact:action type="add" startTime="12336">
    <iact:property name="dataType"/>
    <iact:actionData xml:id="d4">
      <inkml:trace xmlns:inkml="http://www.w3.org/2003/InkML" xml:id="stk4" contextRef="#ctx0" brushRef="#br0">8326 2999 0,'0'17'18,"0"1"0,0 0-2,0 17-1,35 0-7,-35-17 0,17 17 1,-17-17-1,18 17 2,17 35-4,1 1 2,17 17 0,-36-70-1,1 35 2,35 35-1,0 0 0,-53-35-1,70 35 2,-52-17-2,0-36 2,17 36 2,-18-18-5,-17-1 1,18-16 3,17 34-4,-17-70 4,-18 53 5,18-53 0,-1 0 163,1 0-170</inkml:trace>
    </iact:actionData>
  </iact:action>
  <iact:action type="add" startTime="14031">
    <iact:property name="dataType"/>
    <iact:actionData xml:id="d5">
      <inkml:trace xmlns:inkml="http://www.w3.org/2003/InkML" xml:id="stk5" contextRef="#ctx0" brushRef="#br0">9296 3175 0,'0'18'118,"0"17"-108,0 0-3,0-17 1,0 17 0,0-17-1,0 35 2,0-36 1,0 36-7,17-18 11,-17 1-8,0-1 9,0-17 0,0-1 26,0 1-34,0 0 1,0-1 0,18 1-1,-18 0 163,0-1-162,0 1-1,0 17 18,18-35-6,-18 35-4,0 18-9,53 18 1,-53-1 2,0 36-1,17 18 1,1-54-2,-18 18 1,0-70 1,0 35-2,17-35 17,-17-71 8,0-18-23,0 36-2,0 0 2,0 17-3</inkml:trace>
    </iact:actionData>
  </iact:action>
  <iact:action type="add" startTime="15504">
    <iact:property name="dataType"/>
    <iact:actionData xml:id="d6">
      <inkml:trace xmlns:inkml="http://www.w3.org/2003/InkML" xml:id="stk6" contextRef="#ctx0" brushRef="#br0">9331 3475 0,'0'-35'127,"0"17"-7,18 18-95,-1-18-10,1 18 33,0 0-32,17 0-5,-18 0-5,1 0 3,0 0-2,17 18 63,-17-18-53,-18 18-1,0-1 15,17 1-22,-17-1-2,18 1 2,-18 0-3,0-1 3,0 1 9,0 17 46,0 1-25,-18-36-15,1 17-15,-1-17 8,0 0-10,1 0 0,-19 36 10,1-36 95,18 0-90,-1 0-13,0 0 6,36 0 251,0 0-258,-1 17-2,1-17 11,17 18-10,-17-1 9,-1-17-8,1 18-1,0 0 2,35-1-1,-18 19 0,-18-36 0,1 0 8,0 17 0,-1 1 59,-17 0-44,18-18-21,-18 17 4,0 1-6,0-1 7,0 1-6,0 0-2,0 17 18,0-17-10,0-1 34,0 1-10,0 0-30,0-1 7,-18 1-9,1-18 50,-1 0-40,0 0-6,-17 0-9,18 0 5,-19 0 2,19 0 0,-19 0 8,19 0 111,-1 0-103</inkml:trace>
    </iact:actionData>
  </iact:action>
  <iact:action type="add" startTime="21376">
    <iact:property name="dataType"/>
    <iact:actionData xml:id="d7">
      <inkml:trace xmlns:inkml="http://www.w3.org/2003/InkML" xml:id="stk7" contextRef="#ctx0" brushRef="#br0">10107 7867 0,'53'18'161,"88"-1"-151,-17 1-4,17 35 4,53-36-4,17 1 4,-34 17-4,34 1 3,54-1-2,35-17 1,-36-18 1,-34 0-2,34 0 2,-34 0-1,-19 0 0,-34 0 0,-36 0-1,18 0 1,-71 0 0,53 0 1,-35 0-1,-53 0-1,17 0 2,1 0-2,-36 0 3,18 0-4,-18 0 3,-17 0-2,35-18 3,-36 18-4,1 0 3,-18-18 0</inkml:trace>
    </iact:actionData>
  </iact:action>
  <iact:action type="add" startTime="33968">
    <iact:property name="dataType"/>
    <iact:actionData xml:id="d8">
      <inkml:trace xmlns:inkml="http://www.w3.org/2003/InkML" xml:id="stk8" contextRef="#ctx0" brushRef="#br0">15346 7937 0,'17'0'127,"19"0"-119,-19 0-1,1 0 3,17 0-4,18 0 4,0 0-4,18 0 4,-18 0-4,35 0 2,-53 0 0,36 0 1,17 0-2,-18 0 0,19 0 2,-54 0-1,53 0 0,-17 0 0,17 0 0,-18 0-1,19 0 2,-19 0-2,-35 0 2,36 0-1,-1 0 1,-52 0-2,17 0 1,1 0 0,-1 0 2,18-17-4,-18 17 3,-17 0-2,35 0 2,-18-18-2,-17 18 3,35 0-4,-1-17 1,-34 17 2,53-18-2,-18-17 1,-18 35 0,18 0 0,-18 0 1,18-18-2,-18 18 2,18-18-1,18 18-1,-18 0 2,-18-17-2,35 17 1,1-36 1,-36 36-1,18 0-1,0 0 3,18-17-3,17 17 2,-18 0-2,1 0 2,-36 0-2,53 0 0,-17 0 2,17 0-2,0 0 2,1 0-2,-1 0 2,18 0 1,-53 0-4,17 0 1,-17 0 2,0 0-1,0 0 0,-18 0 1,0 0-3,1 0 2,34 0 1,1 17-2,17 1 2,0 0-2,53 52 2,-17-52-3,-36 0 4,71 34-3,-71-52 2,-18 0-1,19 18 0,-1-18-1,-18 0 2,1 0-1,0 18 0,-36-18 0,35 0-1,1 0 2,-18 0-2,0 0 2,-18 0-2,-17 0 1,35 0 1,-1 0 1,-16 0-4,17 0 3,17 0-2,1 17 3,17-17-4,-35 0 2,35 0-1,18 0 4,0 0-5,0 0 3,-18 0-1,0 0 8,-17 0-14,-19 0 3,-16 0 2,17 0 1,-36 0 8,1 0-7,17 0-2,-17 0 1,-1 0 0,1-35 0,0 35 0,-1 0 1,19 0-2,-19 0 3,36 0 6,-17 0 0,-1 0-10,-18 0 4,1 0-2,0 0 0,-1 0-2,19 0 3,-19 0-1,1 0 1,0 0-3,34 0 3,-16 0-2,-19 0 2,1 0 0,0 0 8,17 0 29,-17-18-22,-36 1 129,-123-18-146</inkml:trace>
    </iact:actionData>
  </iact:action>
  <iact:action type="add" startTime="54490">
    <iact:property name="dataType"/>
    <iact:actionData xml:id="d9">
      <inkml:trace xmlns:inkml="http://www.w3.org/2003/InkML" xml:id="stk9" contextRef="#ctx0" brushRef="#br0">4568 9560 0,'18'0'190,"0"0"-180,35-17-4,-36-1 4,19 18-3,34 0 2,-52 0-3,52 0 4,19 0-4,-1 0 2,-18 0 0,36 0 1,-35 0-2,-18 0 2,-18 0-2,18-18 2,-18 18-2,-17 0 2,17 0 49,-17 0-52,35 0 2,-18 0 0,18 0 8,0 0-7,-36 0-2,1 0 0,0 0 2</inkml:trace>
    </iact:actionData>
  </iact:action>
  <iact:action type="add" startTime="55809">
    <iact:property name="dataType"/>
    <iact:actionData xml:id="d10">
      <inkml:trace xmlns:inkml="http://www.w3.org/2003/InkML" xml:id="stk10" contextRef="#ctx0" brushRef="#br0">7073 9313 0,'71'0'208,"-36"0"-198,36 0-4,17 0 3,-18 0-2,19 0 1,-19 0 0,-35 0 0,18 0 0,-17 0 0,-1 0 5,-18 0-7,1 0 1,0 0 38,-1 0-39,1 0 4,17 0-3,18 36 2,-35-36-3,35 0 4,0 0-3,-36 0 4,19 17-6,-1-17 6,35 0 66,-34 0-68,-1 0-2,36 18 2,-54-18-2,36 0 2,-35 0-1</inkml:trace>
    </iact:actionData>
  </iact:action>
  <iact:action type="add" startTime="72265">
    <iact:property name="dataType"/>
    <iact:actionData xml:id="d11">
      <inkml:trace xmlns:inkml="http://www.w3.org/2003/InkML" xml:id="stk11" contextRef="#ctx0" brushRef="#br0">13705 9260 0,'18'0'234,"0"0"-228,35 0 1,0 0 2,-1 0 0,1 0-3,18 0 4,-1 0-4,-17 0 2,0 0 0,18 0-1,17 0 2,-17 0-2,-54 0 2,54 0-2,-36 0 1,-17 0 0,-1 0 0,1 0 0,17 0 8,-17 0 0,0 0 1,17 0-1,-18 0 0,1 0-8,0 0 17,-1 0-9</inkml:trace>
    </iact:actionData>
  </iact:action>
  <iact:action type="add" startTime="74099">
    <iact:property name="dataType"/>
    <iact:actionData xml:id="d12">
      <inkml:trace xmlns:inkml="http://www.w3.org/2003/InkML" xml:id="stk12" contextRef="#ctx0" brushRef="#br0">16598 9437 0,'71'-18'173,"-54"18"-163,36 0-3,-35 0 2,52 0 1,1 0-4,0 0 1,-36 0 2,18 0-1,17 0-1,-52 0 1,53 0 1,17 0-2,-53 0 1,53 0 1,-53 0-2,1 0 1,34 0 1,-34 0-2,17 0 2,-1 0-1,1 0 8,-35 0-7,35 0-1,-18 0 0,-17 0 0,17 0-1,36 0 1,-54 0-1,1 0 1,17 0 0,0 0 4,18 0-9,-35 0 14,0 0-9,-1 0 1,1 0-2,0 0 2,-1 0 7,19 0-8,16 0 8,-34 0-8,17 0 0,1 0 1,-1 0-2,18 0 3,0 0-4,-36 0 2,36 0-1,18 0 1,-54 0 0,36 0 1,-17 0-2,17 0 3,-18 0-3,18 0 0,17 0 1,-34 0 0,34 0 0,-17 0 1,-18 0-2,18 0 1,0 0 9,-35 0-7,-1 0 4,19 0-6,-19 0 1,1 0-2,0 0 9,-1 0-6,1 0-4,17 0 10,-17 0-7,0 0-3,34 0 2,-34 0 0,35 0 0,-18 0 0,18 0 0,0 0-1,-18 0 2,18 0-1,-35 0 0,0 0 0,-1 0 0,1 0 0,-1 0 1,1 0 6,17-17 12,-17-1 2,17-17-24,-17 35-3,0-36 8,-1 19-2,19-1-1,-36 0 2,35 1-2,0-1 10,-35 0 7,18 1-8,35-18 0,-36 17 0,1 0 1,-18 1-1,18-1-9,-1 0 1,1 1 9,-18-1-7,53-52 14,-36 70-18,19-53 1,-19 35 1,-17 0 2,0-17-3,18 17 0,17-34 0,-17 16 1,-18-17 1,0 36-2,0-1 1,0-17 2,0 17-2,0-17-2,0 17 4,0 1-4,0-1 4,0 0-3,0-17 2,-18 17-3,18 1 4,-17-1-3,-54-35 2,53 18-2,-35 0 1,36-1-1,-36 1 1,35 35 0,-35-53 0,0 36 0,18-1 1,0-17-2,17 35 9,1 0-7,17-18-2,-36 18 1,1-18 0,-18 18 10,0-35-11,36 35 2,-54 0-3,36-18 3,-18 18-3,18 0 4,-36-17-3,18 17 2,18-18-1,-18 18-1,0 0 1,18-18 0,17 1 0,-35 17 1,18-18-2,-18 1 2,0 17-2,18 0 1,-36-18 1,18 0 1,-35 1-4,18-1 0,-19 0 4,-17-17-2,36 17 1,-18 1-3,-18-1 4,0-52-4,53 70 4,-17-18-3,-36 0 2,53 18-1,0 0-1,-35-35-1,35 35 3,-18 0 0,36 0-2,-36 0 0,1 0 3,-1 0-2,36 0 0,-36 0-1,-17 0 2,0 0-1,18 0 0,-19 0-1,1 0 2,0 0-1,0 0 0,17 0 1,18 0-3,-17 18 3,-18-1-1,35 19 1,17-19-2,1 1 2,0 0-2,0-18 1,-1 35 0,36-18-1,-17 1 2,-1-18-2,18 35 1,-18-17 1,1 0-2,17 17 2,0 0-2,0-17 2,0 17-2,0-17 2,0 35-2,0-18 1,0-17 1,0 35-2,0-18 1,0 18 0,0-18 2,0 0-4,0 1 4,17-1-3,-17 18 2,18-18-1,35 124 16,-35-124-18,-1 36 2,36-1 1,-35-35-2,52 71 1,-70-88-1,36 35 2,16 0-1,-34-36 0,0-17 0,-1 18 1,1-18 71,0 18-64,-18-1 8,35 1-16,-17 0 0,-18-1 0,17-17 1,1 18-1,17-1-2,-17 1 2,17-18 0,-35 18 0,18-1 0,17-17 10,-35 18-3,18-18-8,-1 18 9,-17-1-7</inkml:trace>
    </iact:actionData>
  </iact:action>
  <iact:action type="add" startTime="84911">
    <iact:property name="dataType"/>
    <iact:actionData xml:id="d13">
      <inkml:trace xmlns:inkml="http://www.w3.org/2003/InkML" xml:id="stk13" contextRef="#ctx0" brushRef="#br0">8132 10777 0,'35'0'394,"-18"0"-389,19 0 3,-1 0 1,-17 18-2,17-18 3,-17 0-4,17 0 3,0 18 0,-17-18-3,-1 0 3,19 0-1,-1 17 8,-17-17-8,-1 0 0,36 0 7,-18 18 4,-17-18-12,0 0 0,-1 0 9,1 0-8,17 0-1,1 18 2,-1-18 7,18 0-9,-18 17 10,0-17-8,-17 0-2,35 0 1,-36 0-1,1 18 2,35-18-2,-35 0 2,17 0-2,0 0 2,0 0 1,1 0-3,17 35 1,17-35 7,-52 0-6,17 18-2,18-18 0,0 0 2,-18 0-2,18 0 1,35 17 0,-70-17-1,53 0 1,-1 18 1,54 0-1,-71-1-2,52 1 3,-34-18-1,-1 18 2,-34-18-3,52 0 1,-35 17-1,0-17 2,-18 0-2,0 0 3,36 0-4,-1 0 11,-34 0-8,-1 0-2,18 0 2,-35 0-1,-1 0 0,18 0-1,-17 0 2,35 0-2,-18 0 10,-17 0-10,0 0 1,17 0-1,0 0 2,0 0-1,18 0 1,53-35 8,-35 17-11,-1 1 3,-34-1-3,52 0 4,-35 1-3,0-1 2,-1 18-2,1-18 2,18 18-2,-53 0 2,35-17-2,-1 17 1,-16 0 0,-1 0 0,53 0 0,-53 0 0,36 0 1,-36 0-3,36-35 3,-18 17-1,-18 18 1,18 0-1,0 0 0,0-18-2,17 18 4,-17-17-3,0 17 2,-18 0-2,18-18 3,0 18-5,-35 0 5,17-18-3,-17 18 3,-1-17 4</inkml:trace>
    </iact:actionData>
  </iact:action>
  <iact:action type="add" startTime="93511">
    <iact:property name="dataType"/>
    <iact:actionData xml:id="d14">
      <inkml:trace xmlns:inkml="http://www.w3.org/2003/InkML" xml:id="stk14" contextRef="#ctx0" brushRef="#br0">13741 10866 0,'70'-18'7,"18"18"-1,1 0 3,-1-18-2,18 18 0,-18 0 1,0 0 0,0 0 0,18-35 0,-53 35 0,35 0 0,18 0-1,0 0 1,-18 0 1,18 0-1,-18 0 0,0 0 0,36 0 0,17 0-1,-18 0 2,-34 0-2,34 0 2,-35 0-2,36 0 2,-1 0-2,-17 0 3,17 0-4,1 0 3,-36 0-2,0 0 1,-17 0 0,-1 0 0,-34 0 0,34 0 0,1 0-1,-1-18 2,19 1-2,-37 17 1,1 0 0,0-18 0,-35 18 0,17-35 0,0 35 1,-17-18 0,17 18 15,1 0-17,-19 0 3,36 0-4,-17 0 4,-19 0-4,1 0 4,-1 0-5,1 0 5,0 0 78</inkml:trace>
    </iact:actionData>
  </iact:action>
  <iact:action type="add" startTime="94876">
    <iact:property name="dataType"/>
    <iact:actionData xml:id="d15">
      <inkml:trace xmlns:inkml="http://www.w3.org/2003/InkML" xml:id="stk15" contextRef="#ctx0" brushRef="#br0">20761 10954 0,'0'-18'160,"18"18"-153,17 0 3,-17 0-4,-1 0 5,54 0 13,-18 0-18,-36 0 10,19 0-8,34 0 20,-35 18-22,36-18-2,-1 0 6,-17 0-3,36 0 1,-36 0 1,35 0-2,-18 0 2,1 0-2,-18 0 2,0 0-2,0 0 0,-1 0 2,-16 0-1,17 0 0,-36 0 1,1 0-1,17 17 0,-17-17 8,0 0-10,-1 0 4,1 0-3,-1 0 2,19 0-2,-1 0 2,0 0-3,1 0 3,34 0-1,-52 0 0,52 0 0,-52 0 1,17 0-2,-17 0 1,17 0 0</inkml:trace>
    </iact:actionData>
  </iact:action>
  <iact:action type="add" startTime="96437">
    <iact:property name="dataType"/>
    <iact:actionData xml:id="d16">
      <inkml:trace xmlns:inkml="http://www.w3.org/2003/InkML" xml:id="stk16" contextRef="#ctx0" brushRef="#br0">24712 10830 0,'71'0'134,"-1"0"-123,-52 0-2,70 0-2,-17 0 0,-1 0 2,-17 0-2,18 0 2,-1 0-3,1 0 3,-18 0-2,0 0 2,35 0-3,-35 0 4,0-17-2,-36 17-2,18 0 2,-17-36 1,35 36-1,-18 0-1,-17 0 10,35 0-8,-35 0-2,52 0 1,-35 0 0,18 0-1,0 0-1,-18 0 3,1 0-2,-19 0 3,1 0 7,0 0 104,17 0-115,-17 0 3,17 0 0,18 0-1,-36 0-1,19 0 2,-19 0-3,19 0 4,-1 0 5</inkml:trace>
    </iact:actionData>
  </iact:action>
  <iact:action type="add" startTime="107282">
    <iact:property name="dataType"/>
    <iact:actionData xml:id="d17">
      <inkml:trace xmlns:inkml="http://www.w3.org/2003/InkML" xml:id="stk17" contextRef="#ctx0" brushRef="#br0">6297 14623 0,'35'0'167,"-17"0"-158,53 0-3,17-36 2,0 36-1,18 0 2,-18 0-2,35 0 2,19 0-1,-1 0-1,-36 0 1,-52 0 0,18 0-1,-18 0 2,0 0-1,17 0 0,1 0 1,-53 0-2,17 0 1,18 0 0,-18 0 2,18-17-3,17 17 2,-17 0-2,-35 0 1,53 0 0,-1 0 2,36 0-4,-18 0 1,36 0 2,87 0-2,-34 0 1,-36 0 4,-53 0-7,-17 0 3,-36 0-1,-35-18 10,35 18 150,-17 0-150,35 0-9,-36 0 15,1 0-14,0 0 7,-1-18-8,1 18-1,17 0 3,-17 0-4,-1 0 10,19 0-6,-19 0 46,1 0-41,0 0 1,-1 0-7,1 0 18,17 0 44,-17 0-65,-1 0 10,19 0 7,-1 0 276,88 0-292,-17 0 0,53 18 2,-35-18-3,-36 0 3,0 0-1,-35 0-1,-36 0 2</inkml:trace>
    </iact:actionData>
  </iact:action>
  <iact:action type="add" startTime="111958">
    <iact:property name="dataType"/>
    <iact:actionData xml:id="d18">
      <inkml:trace xmlns:inkml="http://www.w3.org/2003/InkML" xml:id="stk18" contextRef="#ctx0" brushRef="#br0">11924 14482 0,'-18'0'3,"1"0"6,-1 0 8,0 0-2,1 0 27,34 0 158,19 0-192,-1-18-1,18 0 2,-36 18-2,54 0 2,-18 0 0,-18-17-2,18 17 1,0 0-1,-18 0 3,36 0-4,-1 0 4,1 0-4,-18 0 4,35 0-4,-17 0 4,-1 0-3,-17 0 3,-18 0-4,36 0 1,-1 0 1,-34 0 0,17 0 0,17 0 0,-34 0 0,16 0 1,-16 0-1,17 0 0,-18 0-1,18 0 2,0 0 0,-18 0-3,18 0 3,35 0-1,-35 0 0,0 0-1,0 0 5,35 0-6,-35 0 2,35 0-2,0 0 4,-35 0-4,18 0 4,-1 0-3,-17 0 3,0 0-4,18 0 2,-1 0 0,-17 0 0,-17 0 0,16 0 0,-16 0 8,-19 0-8,1 0 0,0 0 1,17 0 6,-17 0-8,-1 0 3,54 0-4,-1 0 7,-52 0-7,53 0 1,17 0 0,-18 0 2,-52 0-1,35 0-1,-36 0 2</inkml:trace>
    </iact:actionData>
  </iact:action>
  <iact:action type="add" startTime="158554">
    <iact:property name="dataType"/>
    <iact:actionData xml:id="d19">
      <inkml:trace xmlns:inkml="http://www.w3.org/2003/InkML" xml:id="stk19" contextRef="#ctx0" brushRef="#br0">6262 14235 0,'0'-18'13,"0"-17"4,0 17-1,0-17 0,0-1 0,0 19-8,0-18 0,0 17 1,17-35-2,-17 35 3,0 1-4,0-19 4,18 1-4,-18-18 4,35 36-2,-17-36 0,-18 17-1,18-17 2,-1 1-3,19-19 2,-36 18 0,0 0-1,17 36 2,1-36-1,17 0 1,-17 17-2,17 19 1,0-36 0,-35 18 1,36-1-3,-1 1 4,0 0-3,0-1 1,18 1 0,0 18 1,35-36-2,-17 35 2,-36-17-2,18-1 2,18 1-2,-18-18 3,17 53-4,18-35 3,-35 0-2,0 17 3,0 0-1,53 1-6,-18-18 7,-35 17-3,0 18 2,18-18-2,-19 18 2,-16-17-2,34 17 1,-34 0 1,-19 0-1,19 0-1,-1 0 2,0 0-1,36 0 1,-18 0-2,35 0 2,18 0-3,-1 0 3,19 17 1,-18 19-3,52-19-1,-122-17 5,70 35-6,-89-35 4,18 36-1,-17-19 0,17-17-1,-17 18 2,0 17-1,35 18 0,-53-35 0,17 17 0,36 36 0,18-1 0,-1 1 0,36-18 0,-53-18 0,18 0 0,-36 1 0,0-19 0,-17-17 0,-1 18-1,1-18 17,17 17-16,-35 1 8,18 0-7,17-18-1,-17 17-2,0 1 11,-1 0-10,-17-1 10,18 36-9,-18 18 0,17-1 1,19 54-2,-36-36 1,17-17 1,-17 34-2,18-52 3,0-17-3,-18 16 1,17-34 9</inkml:trace>
    </iact:actionData>
  </iact:action>
  <iact:action type="add" startTime="160442">
    <iact:property name="dataType"/>
    <iact:actionData xml:id="d20">
      <inkml:trace xmlns:inkml="http://www.w3.org/2003/InkML" xml:id="stk20" contextRef="#ctx0" brushRef="#br0">23019 14728 0,'-36'0'47,"19"0"-37,-1 0 5,-17 0-7,-18-52-1,53 34 0,-53-35 2,35 35-1,1-35 0,-1 36 0,18-18 0,-17 17 0,17 0 0,-18-35 1,18 0-2,0 18 3,-18-18-1,18-123 14,0 105-14,0 18-2,0 0 0,0-17 0,0 35 2,0-1-1,0 1 0,0-18 1,0 18-1,36-18-2,-19 35 3,-17-35-1,18 0 0,17 18-1,0-35 2,-17 52-2,17-53 2,-35 54-2,36-1 1,16-35 0,-16 18 1,-19 0-2,19-1 2,69-17-2,-87 36 2,53-36-3,-18 18 4,0 17-3,-1 0 1,-16 1 0,-1-1-1,36 0 2,-1-17-2,1 18 2,-1-1-1,18 18 0,-17 0-1,52 0 2,-17 0-2,35 0 2,-17 0-2,52 0 1,-52 0 0,-18 0 2,-1 0-4,-16 0 5,-1 0-6,0 0 5,0 0-3,-17 0 2,-1 0-2,1 18 2,-36-1-2,53 1 2,-17-1-2,35 19 1,-36-1-1,1-17 2,-18 17-1,0-17 0,-18 17 0,35 0 0,36 18 0,-18 35 0,36 0 1,-18-35-2,-36 0 2,-17 0-2,-17-35 2,16 17-2,-16 0 3,-36-17-4,17 17 18,-17-17-8,0 0-8,0 17 0,36 0 0,-36 0-1,0 1 2,0 17-1,0-18 0,0 35 1,0-17-2,-18 18 1,-35 17 0,18-35-1,-18 18 2,-18 34-1,18-34 0,18-36-1,-35 53 1,34-52-1,-17 17 2,0-18-1,-17 18 1,35-36-2,-89 36 2,54-35-2,-71-18 2,-18 0-2,71 0 2,-89 0-2,36 0 2,18 0-2,-54 0 1,54-18-1,-71-17 2,53 17-1,52 18 1,19 0-2,-18 0 2,70 0-2,-17 0 2,17 0-1,0 0-1,-17 0 26,18 0-24,-19 0-1,-17 0 1,18 0-2,-18 36 0,0-36 2,-17 0-2,52 0 0,-35 0 2,35 0-1,1 0 0,-18 0 8,17 0 25,0 0-25,1 0 0,-1 0 7,0 0 17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2:43:40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855">
    <iact:property name="dataType"/>
    <iact:actionData xml:id="d0">
      <inkml:trace xmlns:inkml="http://www.w3.org/2003/InkML" xml:id="stk0" contextRef="#ctx0" brushRef="#br0">11307 5486 0,'-18'0'110,"18"-18"-93,18 18-7,17-35 0,18 35-3,0 0-1,35 0 1,-18 0 1,19 0-2,-19 0 4,-17 0-4,0 0 3,18 0-1,17 0-1,0 0 2,0 0 11,36 0-17,-1 0-1,18 0 4,318 0 20,-318 17-19,-18 1 0,1-18 1,-71 18 0,35-18 1,0 35-1,-17-35 3,105 35 12,-88-35-16,-17 18 0,17-18 2,0 35-2,0-35 2,1 18-3,34-18 3,-35 17-1,36 1-1,34 35 2,-34-53-1,-36 18-1,36-1 2,-36-17-1,35 18 0,1 0-1,35 17 1,-54-18 0,36 1 0,18-18-1,-18 18 2,-17 17-1,52-35 0,-70 0 0,0 0 0,17 0 1,18 0-1,-35 0 0,0 0-1,0 0 1,0 0 0,0 0 0,-1 0 1,54 0-2,-71 0 2,1 0-2,-1 0 2,-35 0-1,35 0 0,0 0-1,-17 0 2,-18 0-2,17 0 2,18 0-3,-35 0 3,18 0-1,-18 0 1,53-35-2,-71 35 3,71-18-4,-53 0 4,17 1-4,1-1 4,17 18-4,-53-17 2,18 17 0,35 0 1,-17-36-1,17 36 0,-35 0 1,35-17-2,0 17 1,18 0 0,35 0-1,0 0 2,-17 0-2,52 0 1,-17 0 1,-18-18-1,-17 0 1,-36 18-3,70 0 3,-87-35-1,17 35 0,-17-18-1,-1 18 3,-52-17-4,53 17 3,-36 0-2,0-18 0,0 18 2,36 0-1,-36 0 0,36-35-1,-18 35 2,0 0-1,0 0 1,-1 0-2,19 0 1,17 0 0,0 0 0,1 0 0,87 0 1,-17 0-2,-18 0 1,35 0 0,-52 0 1,52 0-1,-52 0 1,17-18-3,-36 1 4,-52 17-4,18-18 3,-18-17 8,-35 35-1,17 0 6,18 0-13,0 0-2,17 0 2,36 0-2,17 0 1,36 0 0,18 0 0,17 0 0,-36 0 1,-34 0-2,-36 0 1,-35 0 3,0 0-6,-18-18 4</inkml:trace>
    </iact:actionData>
  </iact:action>
  <iact:action type="add" startTime="28856">
    <iact:property name="dataType"/>
    <iact:actionData xml:id="d1">
      <inkml:trace xmlns:inkml="http://www.w3.org/2003/InkML" xml:id="stk1" contextRef="#ctx0" brushRef="#br0">20867 5397 0,'-18'0'430,"1"0"-396,-1 0-9,0 0-11,1 0-5,-1 0-2,0 0 9,1-17-8,-19 17 7,19-18 1,17 1 16,-18 17-8,0-18-16,1 0 0,-1 1 0,1 17 0,-1-18 0,0-17 1,1 35 8,-1-53-10,0 35 8,1 1-5,17-1-3,-18 18 2,0-18 4,18 1-3,-35-1-3,35 0 2,-17 1-2,-1-1 9,0-17-6,1 0-3,17 17 18,-18 0-18,18 1 9,-18-1-5,18 0-5,0 1 3,0-1 6,0-17-7,0 17 7,0 0-8,0 1 1,0-1 0,0 1-1,0-19 11,0 1-11,0 0 8,0-1-6,36 1 16,-36 18-17,17-1-1,1-17 10,17-1-9,-17 19 16,-1-1-15,1 0-2,0 1 2,-1-1-2,1 18 2,-18-17-2,18-1 0,17 0 2,-17 1-2,17-1 2,-18 0-2,19-17 2,-19 35-2,1-18 1,0 1 0,-1-1 0,19 18 20,17-35-24,-36 17 14,1 18-12,-1 0 3,1 0-2,-18-17 1,35 17 0,-17 0 9,0 0-10,-1 0 1,1 0 1,17-36-1,0 36 7,-17-17-7,35 17 8,-35 0 10,17 0-18,-17 0 34,-1 0-28,1 0 2,-1 0-9,19 0 9,-19 17-1,1 1-7,35 17 0,-53-17 0,35 17 0,1-17 0,-36-1 0,17 1-1,18 0 2,-17 17-1,0 0 8,-18-17-8,17-18-1,1 35 3,-18-17-3,18-1 3,-18 1-4,17 17 4,-17-17-5,0 0 5,0-1-3,0 1 2,18 0-2,-18-1 17,0 18-16,0-17 8,0 0-8,0-1 0,0 1 0,0 0 0,0 17 1,0-17-1,0-1 0,0 18 7,0-17-6,0 35 10,0-35-6,0-1-5,0 1 1,0 0-2,0-1 1,0 19 15,-18-19-15,18 1 25,-17 17-18,-1-17 2,0-1-10,1 1 17,-1 0 3,0-1-12,1 1 1,-18 17 15,-1-17-7,19-18-8,-1 17-8,0-17 1,1 36-2,-1-36 8,-17 17-5,35 1 6,-36 0 0,19-18 1,17 17 5,-18-17-6,1 18-1,-1-18-6,-17 0 6,17 18-6,-17-18 7,17 17-9,18 1 2,-18-1 8,1-17-9,-1 0 0,1 0 7,-19 36-4,19-19-2,-36 1-1,35-18-1,-17 0 0,-18 18 2,35-1-2,18 1 0,-17-18 2</inkml:trace>
    </iact:actionData>
  </iact:action>
  <iact:action type="add" startTime="33154">
    <iact:property name="dataType"/>
    <iact:actionData xml:id="d2">
      <inkml:trace xmlns:inkml="http://www.w3.org/2003/InkML" xml:id="stk2" contextRef="#ctx0" brushRef="#br0">22437 5380 0,'-18'0'239,"0"0"-231,-17 17 2,17 1-3,-17-18 1,18 18-1,-1-18 1,-17 0 9,17 0 5,-17 0-14,17 0 24,0 0-23,1 0-2,-1 0 2,-17 0 9,17 0-11,1 0-1,-1 0 3,0 0 7,1-18-1,-1 0 2,-17 1 14,17 17-22,0-18-2,1 1 0,-1 17 2,1-18-1,-1 0 1,0 1 10,-17-19 2,17 19-5,1-1 0,17 0 8,-18 1-15,0-1-2,18 1 8,0-1-6,0-17 8,-17-1-11,17 1 11,0 17-7,-18 18-2,1-35 0,-1 0-1,18 17 8,0 1-6,0-1-2,0 0 2,0 1-3,-18-36 4,18 35 5,0 0-7,0 1 0,0-1-1,0-17 8,0 17-6,0-35 7,0 36 0,0-1 0,0 0-6,0 1-3,0-18 1,18 17-1,0 0 2,-1-17-1,18 0 1,-35 17-3,18 0 3,-18-17-2,18 18 2,-1-19-2,1 36 2,-18-17-2,18-1 2,-1 18-1,1-35-1,-18 17 1,18 0 1,-1 18-2,-17-35 2,35 0-3,-17 35 3,0-35 2,-18-1-6,35 19 5,0-19-3,-17 19 4,0-1-6,-1 0 10,1 1-4,-18-1 4,18 18-9,-1-17 51,1 17-33,35 0 0,-36 0-17,54 0 9,-53 0-8,17 0 1,0 0-1,18 0 1,18 0-3,-1 0 5,-17 0-5,0 0 1,0 0 1,-18 0 0,0 0 8,-17 0 106,-18 17-115,18 1 10,-1 35-1,1-18 0,-18-17-5,18-1-3,-18 1 0,0 17-2,17 0 1,-17-17 2,18 0-2,-18 17 2,0-17-1,0 35 1,35-18-3,-35 0 3,0-17-1,0 17 0,0 0 1,0 18-1,0-35-2,0 35 4,18-18-2,-18-17 1,0-1-1,0 1 1,0 17 5,0-17-5,0 0 20,0 17-22,0-18 10,0 1-10,0 0 1,0-1 8,0 1-9,0 0 1,0-1 1,0 1-2,0 0 14,-18-18-18,1 35-2,17-17 6,-18-18 2,0 35-2,18-18 2,-17-17-2,-1 18 9,18 0-7,0-1 6,-18 19-4,-17-19 3,17-17 2,18 18 0,0 0 0,0-1 1,-17 1-10,-18 17 9,-18-17 16,53-1-24,-18-17-1,-35 36 1,35-19 9,-17-17-8,0 18-2,0 17 2,17-17 6,0-18-7,18 17 0,-17 1 0,-1 0 0,0-18-1,18 17 2,-17-17-2,-19 18 1,19 0 8,-1-1-8,18 1 8,-17-18-7,-1 0-2,0 0 9</inkml:trace>
    </iact:actionData>
  </iact:action>
  <iact:action type="add" startTime="38363">
    <iact:property name="dataType"/>
    <iact:actionData xml:id="d3">
      <inkml:trace xmlns:inkml="http://www.w3.org/2003/InkML" xml:id="stk3" contextRef="#ctx0" brushRef="#br0">23742 5327 0,'-35'0'338,"17"0"-315,0 0-9,1 18 2,-1-18 1,0 0 6,1 0 10,-1 0-9,1 0 8,-1 0-1,-17-18 26,17 0-34,18-17 2,-18 17-18,1 1 1,17-1 1,-36-17-2,19 35 10,17-18-1,-35-17-1,17 17 11,18 1 6,-18 17-2,18-18-6,-17 0-16,-1 1 1,0-1 6,1 0-7,-1-17 7,18 0-6,-18 35-2,1-18 2,-1-17-2,18 17 12,-18-17-13,1 35 4,17-18-4,-18 1 1,18-1 2,0-17 6,-35 0-7,35 17 0,0-17 1,0 17 0,0-17 6,-18-1-8,18 1 11,0 18-2,0-36-10,0 17 19,0 19-17,0-19 12,18 19-14,0-36 0,17 18 2,-18 17 0,19-35 0,-19 0 0,1 35 1,0 18-2,-1-17 0,1-18 2,0 35-2,-1-18 2,-17 0 0,36 1 5,-19-1-5,-17 0-1,71 1 8,-54-1-8,1 18-1,17-18 3,1 18 5,-19-17-7,1 17 2,17-35-4,-17 35 4,-1 0-5,1 0 4,0 0-2,-1 0 2,1 0 7,17 0-9,-17 0 3,-1 0-2,1 0-1,17 0 1,18 0 10,-35 0-3,0 0-8,17 0 15,-17 0 3,-1 17-1,-17 1-7,35-18-9,-17 17 0,-18 1 0,18 0-1,-1-18 3,-17 17-3,18 1 1,0 0 9,-1 17-11,1-17 4,0 17-3,-18-18 3,17 1-4,1 17 11,-18-17-2,0 0 28,17 17-39,-17-17 5,0-1-1,0 36 8,0-35-6,0 35 4,0-36 2,0 19-6,0-19-4,0 1 4,0 0-4,0-1 4,0 1-2,0-1 1,0 1-2,0 0 1,0 17 6,0-17-6,0-1-1,0 1 1,0 17 0,-17-17 1,-18 52-2,-1-52 1,36 35 0,-53 0-1,36-18 2,-36 36-1,18-36 0,17 0 0,-17 18 1,17-18-3,0 1 3,-17-19-1,17 19 0,1-1 2,-1-17 6,0-1 63,1 1-63,-18-18 1,17 17-10,-17-17 2,17 0-1,-17 0-1,-1 18 1,19 0 1,-1-18 7,1 17-6,-1-17 44</inkml:trace>
    </iact:actionData>
  </iact:action>
  <iact:action type="add" startTime="56290">
    <iact:property name="dataType"/>
    <iact:actionData xml:id="d4">
      <inkml:trace xmlns:inkml="http://www.w3.org/2003/InkML" xml:id="stk4" contextRef="#ctx0" brushRef="#br0">2187 7708 0,'18'0'55,"-1"0"-45,1 0-3,35 0 0,-35 0 2,35 0 0,17 0-2,-17 18 1,35-18 0,0 53 0,1-53-1,69 17 3,-34 1-3,35 0 3,-18-18-4,-18 53 3,-52-53 1,70 17-2,-53-17-1,36 18-1,-36-1 2,35-17 0,36 53 1,-36-35-2,1-18 1,-36 0 0,53 0 0,-17 0 0,34 18-1,-16-1 2,52 36-2,-53-35 2,17 0-1,54 17-1,-71-18 2,18 1-3,-36 0 4,-34-18-4,34 0 3,-52 0-1,-1 0 1,1 0-2,-18 17 3,17-17-3,1 18 1,-18-18 0,-18 0-1,36 0 1,-54 0 0,36 0 0,-35 0 0,17 0 0,-17 0 0,-1 0 9,19 0 7,-19 0-7,36 0-11,18 0 4,17 0-4,35 0 4,1 0-3,-18 0 3,52 0-5,-34 0 5,-71 0-4,-18 0 3,-17 18 175</inkml:trace>
    </iact:actionData>
  </iact:action>
  <iact:action type="add" startTime="58636">
    <iact:property name="dataType"/>
    <iact:actionData xml:id="d5">
      <inkml:trace xmlns:inkml="http://www.w3.org/2003/InkML" xml:id="stk5" contextRef="#ctx0" brushRef="#br0">4322 10054 0,'17'0'70,"1"0"-61,17 0-2,-17 0 2,35 0-2,-18 0 2,-17 0-2,34 0 2,1 0-1,-35 0 0,53 0 1,-1 0-2,-35 0 2,54 0-2,-19 0 2,1 0-2,-1 0 3,18 0-5,1 0 5,-1 0-3,-18 0 2,36 0-1,-18 0 0,-35 0-1,36 0 2,-1 0-3,0 0 4,0 0-3,71 0 1,-71 0 0,0 0 1,36 0-1,-36 0 0,0 0-1,-17 0 1,-36 0-1,18 0 0,35 0 2,-53 0-1,54 0 0,-37 0 1,37 0-1,-19 0 0,1 0 0,-1 0-1,-17 0 2,18 0-2,-1 0 2,1 0-1,-36 0 2,36 0-4,-18 0 1,-36 0 2,54 0-2,-54 0 1,36 0 1,-17 0-2,-1 0 3,36 0-4,-36 0 2,0 0 0,18 0 0,0 0 9,-35 0-12,52 0-1,-17 0 1,-18 0 5,36 0-3,17 0 2,0 0-2,36 0 2,17 0-3,-18 0 3,1 0-2,-1 0 1,-35 0 0,1 0 1,-19 0-1,-35 0 8,-17 0-8,0-17 50,-1-1 54</inkml:trace>
    </iact:actionData>
  </iact:action>
  <iact:action type="add" startTime="65831">
    <iact:property name="dataType"/>
    <iact:actionData xml:id="d6">
      <inkml:trace xmlns:inkml="http://www.w3.org/2003/InkML" xml:id="stk6" contextRef="#ctx0" brushRef="#br0">15699 9913 0,'17'0'174,"54"0"-164,-18 0-3,0 0 2,17 0-2,-35 0 2,18 0-3,0 0 3,-35 0-1,17 0-1,0 0 2,18 0 7,-35 0 0,17 0-8,-17 0 0,0 0 1,17 0 2,0 0-4,18-18-1,0 18 0,-18 0 5,36 0-5,-54 0 3,54-17-2,-18 17 3,-35 0-5,17 0 5,0 0-4,-17 0 3,35 0-1,-36 0 0,19 0-1,-1 0 2,0 0-2,-17 0 1,35 0 0,-18 0 0,18 0-1,-18-36 3,18 36-3,-18 0 2,1-17-1,-19 17 0,1 0-1,0 0 1,-1 0 0,1 0 0,35 0 8,-36 0-7,36 0 8,-35 0-10,53 0 2,-19 0-2,37 0 0,-54 0 2,18 0-2,17 0 1,-52 0 1,35 0-2,-18 0 0,0 0 2,1 0 0,17 0-2,-18 0 11,18 0-11,0 17 8,-36-17-5,36 0-3,0 18 3,-35-18-3,35 0 0,0 0 0,-18 35 4,18-35-5,0 18 3,-18-18-3,18 0 3,-18 18-2,36-18 1,-36 0-1,0 17 2,54-17-2,-36 0 2,17 36-1,-35-36 0,36 17 0,-1-17 1,-17 18-1,0-18-1,18 0 2,17 18-2,-53-18 2,36 0-2,-1 35 3,-17-35-4,0 0 4,0 0-3,0 0 2,-18 0-2,36 0 1,-53 0-1,35 0 1,17 0 0,-52 0 0,35 0 1,0 0-2,-1 0 1,1 0 0,0 0 1,0 0-2,-35 0 2,35 0-2,-36 0 1,19 0 0,17 0 2,-18 0 6,-17-18-9,-1 18 1,18 0-1,1-17 4,-1 17-5,0 0 4,18 0-5,-35 0 5,52-36-4,-17 36 3,0-17 0,0 17-2,-18-18 0,1 18 2,-19 0-1,19 0-1,-1-18 9</inkml:trace>
    </iact:actionData>
  </iact:action>
  <iact:action type="add" startTime="76179">
    <iact:property name="dataType"/>
    <iact:actionData xml:id="d7">
      <inkml:trace xmlns:inkml="http://www.w3.org/2003/InkML" xml:id="stk7" contextRef="#ctx0" brushRef="#br0">4604 11412 0,'17'0'153,"1"0"-106,0 0-38,-1 0-2,1 0 1,17 0 0,0 0 0,36 0-1,-18 0 2,0 0-2,17 0 1,19 0 1,-19 0-2,-17 0 1,-18 0 0,1 0 1,-1 0-2,-17 0 0,-1 0 1,1 0 0,-1 0 0,1 0 2,0 0-3,-1 0 1,19-17 0,-19 17 10,19 0-10,-1 0 0,0 0-1,-17 0 1,35 0 1,-18 0-3,18 0 4,-35 0-5,34 0 5,-34 0-3,35 0 2,-18 0-1,1 0-1,-1 0 3,18 0-3,-36 0 1,19 0-1,-19 0 2,36 0-2,-35 0 1,0 0 1,17 0-1,18 0-1,-36 0 3,19 0-4,17 0 3,17 0-2,-17 0 1,18 0-1,-36 0 0,18 0 2,0 0-1,0 0 1,0 0-1,-1 0 0,-34 0 0,35 0 1,-18 0-2,1 0 1,-1 0 0,18 0 1,-36 0-2,36 0 2,-35 0-3,35 0 3,0 0-1,-36 0 2,19 0-4,17 0 4,-36 0-5,36 0 5,-35 0-3,52 0 3,1 0-4,-1 0 3,19 0-2,-54 0 4,35 0-5,-17 0 2,0 17-1,-35-17 2,17 0-3,36 0 4,-18 0 4,-36 0-6,1 0-1,17 0 2,-17 0-1,17 0 1,-17 0-1,17 0 1,0 0-3,1 0 3,-1 0-2,-17 0 4,-1 0-5,36 0 7,0 0-10,-35 0 4,35 0 1,-18 0 2,0 0-3,0 0 1,18 0 0,-35 0 0,53 0 0,-36 0-1,0 0 2,0 0-1,1 0 1,-1 0-3,18 0 4,-36 0-3,36 0 3,-17 0-3,17 0 2,0 0-3,-1 0 4,1 0-3,0 0 2,-17 0-3,34 18 3,-52-18-1,52 0 0,-17 0-1,-18 0 2,18 18-2,-17-18 2,-1 0-2,36 0 2,-19 0-2,1 0 2,0 0-2,-17 0 2,16 0-2,-34 0 1,35 0 0,-35 0 0,-1 0 0,1 0 2,0 0-2,17 0 0,-18 0 0,1 0-2,0 0 4,17 0 8,-17 0-13,-1 0 2,19 0 1,-19 0 0,36 17 0,-18-17 0,1 0-1,17 0 2,17 0-1,-17 0 0,18 0 0,-18 0 0,17 0 1,-17 0-1,18 0-2,-18 0 4,-18 0-2,35 0-1,-17 0 3,18 0-3,-18 0 2,-18 0-3,36 0 3,-19 0-2,19 0 0,-18 0 0,35 0 1,18 0 1,17 0 1,36 0-4,-18 0 3,0 0-2,18 0 2,-18 0-1,18 0 0,-53 0 0,17 0 1,36 0-2,-71 0 1,36 0 1,-18 0-1,-1 0 0,1 0 0,-35 0 2,-1 0-4,1 0 4,-53 0-5,34 0 4,-16 0-2,-19 0 3,19 0-4,17 0 11,17 0-10,-35 0 1,36 0 0,0 0 0,-19 0 1,1 0-1,18 0-1,-1 0 2,-52 0-2,17 0 2,1-35-2</inkml:trace>
    </iact:actionData>
  </iact:action>
  <iact:action type="add" startTime="79678">
    <iact:property name="dataType"/>
    <iact:actionData xml:id="d8">
      <inkml:trace xmlns:inkml="http://www.w3.org/2003/InkML" xml:id="stk8" contextRef="#ctx0" brushRef="#br0">16775 11412 0,'17'0'269,"54"0"-258,-18 0-5,0 0 4,17 0-4,-17 0 10,-35 0 10,17 0 29,-17 0-33,-1 0-11,1 0-2,0 0-1,17 0-1,-18 0 2,1 0-1,0 0 5,17 0-4,0 0-2,-17 18 1,35-18 0,-36 0 1,19 0 0,-19 0-3,1 0 5,0 0-6,-1 0 163,1 0-160,17 0-1,1 0 2,-1 0-1,0 0 0,0 0 8</inkml:trace>
    </iact:actionData>
  </iact:action>
  <iact:action type="add" startTime="84631">
    <iact:property name="dataType"/>
    <iact:actionData xml:id="d9">
      <inkml:trace xmlns:inkml="http://www.w3.org/2003/InkML" xml:id="stk9" contextRef="#ctx0" brushRef="#br0">18362 11395 0,'18'-18'152,"17"18"-144,-17 0-1,52 0 1,1 0-1,-36 0 2,36 0-1,-1 0 0,1 0 0,-36 0 1,36 0-1,-19 0-1,-16 0 2,17 0-1,-18 0 2,18 0-4,17 0 3,-34 0-2,-1 0 0,35 0 2,-17 0-1,18 0 0,-18 0-1,17 0 2,-17 0-2,-17 0 2,52 0-2,-53 0 2,36 0-1,17 0 0,-35 0 0,17 0 0,-17 0 0,18 0 0,-18 0-1,-18 0 2,18 0-2,-35 0 3,17 0-3,0 0 8,0 0-5,-17 0-3,35 0 2,-35 0-3,34 0 3,-16 0-2,34-18 1,-17 18 1,-17 0-1,16 0 0,-16 0 0,34-17-2,-17 17 4,-35 0-2,17 0 0,18 0-1,-18 0 1,18 0 0,0 0 1,-35 0 0,52 0-2,-17 0 5,-17 0-7,16-35 4,-16 35-2,17 0 1,0 0-1,-1 0 1,-16 0 0,-1 0 0,36 0 1,-36 0-2,0 0 1,18 0-1,-35 0 1,35 0 0,-36 0-1</inkml:trace>
    </iact:actionData>
  </iact:action>
  <iact:action type="add" startTime="114742">
    <iact:property name="dataType"/>
    <iact:actionData xml:id="d10">
      <inkml:trace xmlns:inkml="http://www.w3.org/2003/InkML" xml:id="stk10" contextRef="#ctx0" brushRef="#br0">10319 14340 0</inkml:trace>
    </iact:actionData>
  </iact:action>
  <iact:action type="add" startTime="115417">
    <iact:property name="dataType"/>
    <iact:actionData xml:id="d11">
      <inkml:trace xmlns:inkml="http://www.w3.org/2003/InkML" xml:id="stk11" contextRef="#ctx0" brushRef="#br0">10319 14340 0,'70'0'159,"-17"0"-153,0 18 3,35-18-2,18 53 2,71-35-2,-54-18 3,53 17-4,-87-17 4,34 0-5,1 18 5,-36 35-3,18-53 2,-18 0-2,-35 0 0,17 0 2,-17 0 0,18 0-2,17 0 1,-35 0 0,35 0 1,0 0-1,18 0-1,0 0 2,17 0-3,54 0 5,-19 0-6,19 0 5,17 0-4,-18 0 5,36 0-5,0 0 4,-36 0-5,18 0 5,-18 0-3,71 0 3,-70 0-4,-1 0 2,-52 0 0,-36 0 1,-18 0-1,1-18 0,-71 1-1,18 17 1,-1-18 11,-17 0 25,35 18 39</inkml:trace>
    </iact:actionData>
  </iact:action>
  <iact:action type="add" startTime="129389">
    <iact:property name="dataType"/>
    <iact:actionData xml:id="d12">
      <inkml:trace xmlns:inkml="http://www.w3.org/2003/InkML" xml:id="stk12" contextRef="#ctx0" brushRef="#br0">18468 15205 0,'18'0'71,"52"0"-62,-52 0-2,17 0 0,0 0 3,18 0-3,0 0 10,-35 0-9,52 0 0,-34 0-1,52 0 2,-35 0-1,53 0 1,-18 17-3,0-17 4,88 36-4,-70-1 6,-18-35-7,-35 0 3,35 0 0,-17 0-2,-18 0 3,17 0-2,-17 0 1,18 0 0,-18-18 0,-18 18 0,18-17 0,0-19 1,-35 19-1,17-1 0,35 0 0,-52 18-1,35 0 2,0-17-2,-35-1 3,52 1-3,36-1 3,-88 18-5,52-35 5,-17 17-3,-18 18 2,1-18 2,-1 1-6,35-19 0,-17 1 5,-17 17-2,-19 18 0,36-17-1,-53-1 2,53-17-2,0-18 2,0 0 7,-18 18-8,18-18 0,-53 35 0,18-35-1,17 18 2,-17 17-2,-1 1 2,-17-1-2,0 1 3,0-1-4,0 0 4,0 1-3,0-19 9,0 19 0,0-1-9,0-17 1,0 17 0,-17-17 0,-19 17 0,36 1 1,-52-1-2,34 0 2,-17 1-1,17-1 1,0-17-3,-35 17 3,18 0-2,-18-17 3,18 0-3,0 17 1,-18-17-1,17 0 3,1 17-4,18 0 4,-19 1-1,19-1-2,-19 1-1,19-1 11,-19 0-6,19 1-7,-1 17 12,1-18 0,-19 0-7,19 1 7,-19-19 0,19 19-6,-19-1 4,1 0-5,0 1 6,0 17-6,-36-18-2,18-17 2,0 17-3,0 18 2,-35-17 1,53 17-2,-53 0 2,35-18-1,35 18 0,-53 0-1,19 0 1,16-35 0,-17 35 1,-17 0-1,17 0 0,0 0-1,-18-18 1,54 18 0,-18 0 1,-1 0-1,-17 0 1,18 0-3,-18-18 3,18 18-1,-18 0 1,0-35-3,18 35 5,-1 0-6,-16-17 5,-1 17-2,35 0-1,-53 0 0,19 0 1,16 0-1,-34 0 3,-1 0-4,18 0 3,18 0-1,-18 0 0,0 0 0,18 0 0,0 0 1,-1 17-2,19 1 2,-19-18-1,19 0 0,-19 53 0,1-36 8,-18 19-6,18-19-3,17 19 3,-17-1-3,0 0 1,-1 0 1,-16 1-2,34 17 8,18-36-7,0 1-2,-18-18 3,1 35 0,-1-17-1,18 35 8,-18-36-1,18 36-7,0-35 1,-17 35-2,17-36 2,0 36 7,0 0 1,0-35-11,0 0 10,0 17-8,0 0 7,0-17-6,35 35-3,-35-18 4,35 0-2,1 1 0,-19-1 7,1-18-7,-1 19 1,-17-19-1,36 1 0,-1 17 9,0-17-11,1 17 10,-19-35-5,1 0-4,0 18 3,-18-1-4,35 1 3,-18 0-2,-17-1-1,18 1 1,17 0 9,-35-1-7,18 1-2,0-18 2,-1 18-1,1-1 0,0-17 0,-18 18 0,52 35-1,-34-36 1,0 1 1,-1-18-1,1 18 0,0-18 9,17 17-10,0 1 8,-17 0 11,-1-18-18,1 17 0,0 1 0,17-18 8,-17 18-9,-18-1 114,35-17 256,-17 0-288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7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50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0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61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17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99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0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99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2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8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51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AB0B1-527C-4613-8D48-1CDD89E13FFB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09B5D-AB73-4FD1-B462-296BAE226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69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microsoft.com/office/2011/relationships/inkAction" Target="../ink/inkAction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microsoft.com/office/2011/relationships/inkAction" Target="../ink/inkAction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2.png"/><Relationship Id="rId5" Type="http://schemas.microsoft.com/office/2011/relationships/inkAction" Target="../ink/inkAction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png"/><Relationship Id="rId5" Type="http://schemas.microsoft.com/office/2011/relationships/inkAction" Target="../ink/inkAction1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5" Type="http://schemas.microsoft.com/office/2011/relationships/inkAction" Target="../ink/inkAction1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9.png"/><Relationship Id="rId5" Type="http://schemas.microsoft.com/office/2011/relationships/inkAction" Target="../ink/inkAction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microsoft.com/office/2011/relationships/inkAction" Target="../ink/inkAction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microsoft.com/office/2011/relationships/inkAction" Target="../ink/inkAction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4400" dirty="0" smtClean="0"/>
              <a:t>Lecture 1-2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5"/>
    </mc:Choice>
    <mc:Fallback>
      <p:transition spd="slow" advTm="9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" x="6273800" y="3790950"/>
          <p14:tracePt t="245" x="6267450" y="3790950"/>
          <p14:tracePt t="252" x="6248400" y="3797300"/>
          <p14:tracePt t="261" x="6191250" y="3797300"/>
          <p14:tracePt t="275" x="5981700" y="3797300"/>
          <p14:tracePt t="291" x="5543550" y="3797300"/>
          <p14:tracePt t="308" x="4984750" y="3797300"/>
          <p14:tracePt t="325" x="4406900" y="3797300"/>
          <p14:tracePt t="341" x="3822700" y="3797300"/>
          <p14:tracePt t="358" x="3175000" y="3721100"/>
          <p14:tracePt t="375" x="2832100" y="3676650"/>
          <p14:tracePt t="391" x="2692400" y="3676650"/>
          <p14:tracePt t="408" x="2660650" y="3676650"/>
          <p14:tracePt t="581" x="2647950" y="3676650"/>
          <p14:tracePt t="597" x="2641600" y="3676650"/>
          <p14:tracePt t="614" x="2628900" y="3676650"/>
          <p14:tracePt t="636" x="2616200" y="3683000"/>
          <p14:tracePt t="7336" x="2584450" y="3638550"/>
          <p14:tracePt t="7344" x="2565400" y="3492500"/>
          <p14:tracePt t="7351" x="2559050" y="3371850"/>
          <p14:tracePt t="7360" x="2527300" y="3238500"/>
          <p14:tracePt t="7372" x="2482850" y="3028950"/>
          <p14:tracePt t="7389" x="2419350" y="2857500"/>
          <p14:tracePt t="7406" x="2292350" y="2660650"/>
          <p14:tracePt t="7422" x="2152650" y="2470150"/>
          <p14:tracePt t="7439" x="2044700" y="2324100"/>
          <p14:tracePt t="7456" x="1943100" y="2165350"/>
          <p14:tracePt t="7472" x="1866900" y="2025650"/>
          <p14:tracePt t="7489" x="1816100" y="1898650"/>
          <p14:tracePt t="7506" x="1765300" y="1797050"/>
          <p14:tracePt t="7522" x="1727200" y="1714500"/>
          <p14:tracePt t="7539" x="1657350" y="1600200"/>
          <p14:tracePt t="7557" x="1581150" y="1498600"/>
          <p14:tracePt t="7572" x="1524000" y="1422400"/>
          <p14:tracePt t="7589" x="1333500" y="1263650"/>
          <p14:tracePt t="7606" x="1149350" y="1130300"/>
          <p14:tracePt t="7623" x="927100" y="965200"/>
          <p14:tracePt t="7639" x="717550" y="812800"/>
          <p14:tracePt t="7656" x="552450" y="698500"/>
          <p14:tracePt t="7672" x="419100" y="590550"/>
          <p14:tracePt t="7689" x="323850" y="476250"/>
          <p14:tracePt t="7706" x="222250" y="3683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366837"/>
            <a:ext cx="10591800" cy="4124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4480" y="1079640"/>
              <a:ext cx="8033400" cy="42483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5120" y="1070280"/>
                <a:ext cx="8052120" cy="4267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0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991"/>
    </mc:Choice>
    <mc:Fallback>
      <p:transition spd="slow" advTm="163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5" y="665285"/>
            <a:ext cx="9772650" cy="4876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7320" y="1397160"/>
              <a:ext cx="8388720" cy="41086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960" y="1387800"/>
                <a:ext cx="8407440" cy="4127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5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314"/>
    </mc:Choice>
    <mc:Fallback>
      <p:transition spd="slow" advTm="151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46" y="962757"/>
            <a:ext cx="10734675" cy="2400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6400" y="2063880"/>
              <a:ext cx="10592280" cy="18162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040" y="2054520"/>
                <a:ext cx="10611000" cy="1834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4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83"/>
    </mc:Choice>
    <mc:Fallback>
      <p:transition spd="slow" advTm="107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519112"/>
            <a:ext cx="10487025" cy="5819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7320" y="1797120"/>
              <a:ext cx="8452440" cy="47120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960" y="1787760"/>
                <a:ext cx="8471160" cy="4730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6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967"/>
    </mc:Choice>
    <mc:Fallback>
      <p:transition spd="slow" advTm="226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1223962"/>
            <a:ext cx="10572750" cy="4410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5600" y="882720"/>
              <a:ext cx="8813880" cy="44834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6240" y="873360"/>
                <a:ext cx="8832600" cy="4502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722"/>
    </mc:Choice>
    <mc:Fallback>
      <p:transition spd="slow" advTm="208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9879" x="3841750" y="5207000"/>
          <p14:tracePt t="189936" x="3835400" y="5181600"/>
          <p14:tracePt t="189955" x="3733800" y="5143500"/>
          <p14:tracePt t="189959" x="3638550" y="5124450"/>
          <p14:tracePt t="189968" x="3536950" y="5092700"/>
          <p14:tracePt t="189979" x="3416300" y="5054600"/>
          <p14:tracePt t="189996" x="3181350" y="5003800"/>
          <p14:tracePt t="190013" x="2978150" y="4972050"/>
          <p14:tracePt t="190029" x="2806700" y="4953000"/>
          <p14:tracePt t="190034" x="2730500" y="4946650"/>
          <p14:tracePt t="190046" x="2660650" y="4946650"/>
          <p14:tracePt t="190064" x="2540000" y="4921250"/>
          <p14:tracePt t="190066" x="2495550" y="4914900"/>
          <p14:tracePt t="190079" x="2457450" y="4902200"/>
          <p14:tracePt t="190096" x="2413000" y="4902200"/>
          <p14:tracePt t="190113" x="2400300" y="4902200"/>
          <p14:tracePt t="190129" x="2393950" y="4902200"/>
          <p14:tracePt t="190152" x="2381250" y="4902200"/>
          <p14:tracePt t="190185" x="2381250" y="4908550"/>
          <p14:tracePt t="190328" x="2381250" y="4914900"/>
          <p14:tracePt t="190360" x="2387600" y="4921250"/>
          <p14:tracePt t="190376" x="2387600" y="4927600"/>
          <p14:tracePt t="190384" x="2387600" y="4940300"/>
          <p14:tracePt t="190392" x="2393950" y="4946650"/>
          <p14:tracePt t="190401" x="2406650" y="4959350"/>
          <p14:tracePt t="190418" x="2413000" y="4972050"/>
          <p14:tracePt t="190435" x="2413000" y="4991100"/>
          <p14:tracePt t="190452" x="2413000" y="4997450"/>
          <p14:tracePt t="190468" x="2413000" y="5016500"/>
          <p14:tracePt t="190485" x="2413000" y="5029200"/>
          <p14:tracePt t="190502" x="2393950" y="5041900"/>
          <p14:tracePt t="190521" x="2362200" y="5048250"/>
          <p14:tracePt t="190524" x="2343150" y="5048250"/>
          <p14:tracePt t="190536" x="2311400" y="5048250"/>
          <p14:tracePt t="190552" x="2228850" y="5054600"/>
          <p14:tracePt t="190568" x="2178050" y="5054600"/>
          <p14:tracePt t="190585" x="2127250" y="5054600"/>
          <p14:tracePt t="190602" x="2063750" y="5054600"/>
          <p14:tracePt t="190619" x="1993900" y="5035550"/>
          <p14:tracePt t="190635" x="1911350" y="4997450"/>
          <p14:tracePt t="190652" x="1822450" y="4953000"/>
          <p14:tracePt t="190669" x="1771650" y="4914900"/>
          <p14:tracePt t="190674" x="1733550" y="4883150"/>
          <p14:tracePt t="190685" x="1701800" y="4864100"/>
          <p14:tracePt t="190702" x="1663700" y="4806950"/>
          <p14:tracePt t="190706" x="1631950" y="4781550"/>
          <p14:tracePt t="190720" x="1612900" y="4749800"/>
          <p14:tracePt t="190736" x="1600200" y="4705350"/>
          <p14:tracePt t="190752" x="1593850" y="4692650"/>
          <p14:tracePt t="190769" x="1593850" y="4641850"/>
          <p14:tracePt t="190785" x="1593850" y="4584700"/>
          <p14:tracePt t="190802" x="1593850" y="4546600"/>
          <p14:tracePt t="190819" x="1625600" y="4483100"/>
          <p14:tracePt t="190835" x="1676400" y="4438650"/>
          <p14:tracePt t="190852" x="1714500" y="4394200"/>
          <p14:tracePt t="190869" x="1758950" y="4349750"/>
          <p14:tracePt t="190875" x="1778000" y="4337050"/>
          <p14:tracePt t="190886" x="1803400" y="4318000"/>
          <p14:tracePt t="190902" x="1847850" y="4286250"/>
          <p14:tracePt t="190907" x="1860550" y="4279900"/>
          <p14:tracePt t="190920" x="1879600" y="4260850"/>
          <p14:tracePt t="190936" x="1930400" y="4241800"/>
          <p14:tracePt t="190939" x="1962150" y="4216400"/>
          <p14:tracePt t="190952" x="2000250" y="4216400"/>
          <p14:tracePt t="190969" x="2165350" y="4171950"/>
          <p14:tracePt t="190986" x="2298700" y="4127500"/>
          <p14:tracePt t="191002" x="2451100" y="4095750"/>
          <p14:tracePt t="191019" x="2590800" y="4089400"/>
          <p14:tracePt t="191036" x="2711450" y="4064000"/>
          <p14:tracePt t="191052" x="2813050" y="4057650"/>
          <p14:tracePt t="191060" x="2857500" y="4057650"/>
          <p14:tracePt t="191069" x="2914650" y="4057650"/>
          <p14:tracePt t="191086" x="2978150" y="4057650"/>
          <p14:tracePt t="191103" x="3022600" y="4057650"/>
          <p14:tracePt t="191107" x="3041650" y="4057650"/>
          <p14:tracePt t="191120" x="3054350" y="4057650"/>
          <p14:tracePt t="191124" x="3067050" y="4057650"/>
          <p14:tracePt t="191137" x="3092450" y="4057650"/>
          <p14:tracePt t="191152" x="3117850" y="4064000"/>
          <p14:tracePt t="191169" x="3162300" y="4089400"/>
          <p14:tracePt t="191185" x="3213100" y="4114800"/>
          <p14:tracePt t="191202" x="3276600" y="4146550"/>
          <p14:tracePt t="191219" x="3308350" y="4171950"/>
          <p14:tracePt t="191236" x="3340100" y="4191000"/>
          <p14:tracePt t="191253" x="3365500" y="4216400"/>
          <p14:tracePt t="191269" x="3384550" y="4248150"/>
          <p14:tracePt t="191275" x="3390900" y="4260850"/>
          <p14:tracePt t="191286" x="3390900" y="4273550"/>
          <p14:tracePt t="191303" x="3409950" y="4298950"/>
          <p14:tracePt t="191307" x="3409950" y="4324350"/>
          <p14:tracePt t="191319" x="3416300" y="4337050"/>
          <p14:tracePt t="191337" x="3435350" y="4387850"/>
          <p14:tracePt t="191353" x="3441700" y="4406900"/>
          <p14:tracePt t="191357" x="3441700" y="4413250"/>
          <p14:tracePt t="191369" x="3454400" y="4457700"/>
          <p14:tracePt t="191386" x="3473450" y="4508500"/>
          <p14:tracePt t="191402" x="3479800" y="4546600"/>
          <p14:tracePt t="191419" x="3492500" y="4584700"/>
          <p14:tracePt t="191436" x="3492500" y="4610100"/>
          <p14:tracePt t="191453" x="3492500" y="4641850"/>
          <p14:tracePt t="191469" x="3492500" y="4654550"/>
          <p14:tracePt t="191486" x="3492500" y="4679950"/>
          <p14:tracePt t="191490" x="3486150" y="4699000"/>
          <p14:tracePt t="191503" x="3486150" y="4705350"/>
          <p14:tracePt t="191520" x="3486150" y="4730750"/>
          <p14:tracePt t="191523" x="3473450" y="4743450"/>
          <p14:tracePt t="191537" x="3467100" y="4775200"/>
          <p14:tracePt t="191552" x="3467100" y="4781550"/>
          <p14:tracePt t="191569" x="3467100" y="4832350"/>
          <p14:tracePt t="191586" x="3467100" y="4876800"/>
          <p14:tracePt t="191603" x="3467100" y="4914900"/>
          <p14:tracePt t="191620" x="3467100" y="4940300"/>
          <p14:tracePt t="191636" x="3467100" y="4953000"/>
          <p14:tracePt t="191658" x="3473450" y="4959350"/>
          <p14:tracePt t="192300" x="3486150" y="4959350"/>
          <p14:tracePt t="192306" x="3562350" y="4959350"/>
          <p14:tracePt t="192316" x="3721100" y="4959350"/>
          <p14:tracePt t="192326" x="4019550" y="4959350"/>
          <p14:tracePt t="192343" x="4819650" y="4959350"/>
          <p14:tracePt t="192347" x="5137150" y="4959350"/>
          <p14:tracePt t="192361" x="5353050" y="4959350"/>
          <p14:tracePt t="192363" x="5530850" y="4959350"/>
          <p14:tracePt t="192376" x="5835650" y="4959350"/>
          <p14:tracePt t="192393" x="6248400" y="4959350"/>
          <p14:tracePt t="192409" x="6851650" y="4959350"/>
          <p14:tracePt t="192426" x="7346950" y="4959350"/>
          <p14:tracePt t="192443" x="7861300" y="4959350"/>
          <p14:tracePt t="192460" x="8274050" y="4959350"/>
          <p14:tracePt t="192476" x="8623300" y="4959350"/>
          <p14:tracePt t="192493" x="8902700" y="4959350"/>
          <p14:tracePt t="192510" x="9169400" y="4959350"/>
          <p14:tracePt t="192515" x="9283700" y="4959350"/>
          <p14:tracePt t="192526" x="9423400" y="4959350"/>
          <p14:tracePt t="192543" x="9709150" y="4959350"/>
          <p14:tracePt t="192547" x="9842500" y="4959350"/>
          <p14:tracePt t="192562" x="10058400" y="4959350"/>
          <p14:tracePt t="192577" x="10248900" y="4959350"/>
          <p14:tracePt t="192593" x="10407650" y="4959350"/>
          <p14:tracePt t="192610" x="10534650" y="4959350"/>
          <p14:tracePt t="192626" x="10629900" y="4959350"/>
          <p14:tracePt t="192643" x="10699750" y="4959350"/>
          <p14:tracePt t="192660" x="10744200" y="4965700"/>
          <p14:tracePt t="192677" x="10763250" y="4965700"/>
          <p14:tracePt t="192931" x="10763250" y="4972050"/>
          <p14:tracePt t="192938" x="10763250" y="4978400"/>
          <p14:tracePt t="192947" x="10763250" y="4984750"/>
          <p14:tracePt t="192963" x="10750550" y="4984750"/>
          <p14:tracePt t="192972" x="10744200" y="4984750"/>
          <p14:tracePt t="192989" x="10718800" y="4984750"/>
          <p14:tracePt t="192996" x="10706100" y="4997450"/>
          <p14:tracePt t="193019" x="10693400" y="4997450"/>
          <p14:tracePt t="193027" x="10680700" y="4997450"/>
          <p14:tracePt t="193171" x="10668000" y="4997450"/>
          <p14:tracePt t="193195" x="10668000" y="5003800"/>
          <p14:tracePt t="193219" x="10661650" y="5003800"/>
          <p14:tracePt t="193227" x="10655300" y="5003800"/>
          <p14:tracePt t="193243" x="10648950" y="5003800"/>
          <p14:tracePt t="193257" x="10642600" y="5003800"/>
          <p14:tracePt t="193260" x="10636250" y="5003800"/>
          <p14:tracePt t="193274" x="10623550" y="5003800"/>
          <p14:tracePt t="193289" x="10617200" y="5010150"/>
          <p14:tracePt t="193305" x="10598150" y="5010150"/>
          <p14:tracePt t="193323" x="10591800" y="5010150"/>
          <p14:tracePt t="193339" x="10566400" y="5010150"/>
          <p14:tracePt t="193356" x="10534650" y="5010150"/>
          <p14:tracePt t="193372" x="10490200" y="5010150"/>
          <p14:tracePt t="193389" x="10445750" y="5010150"/>
          <p14:tracePt t="193405" x="10407650" y="5010150"/>
          <p14:tracePt t="193422" x="10369550" y="5010150"/>
          <p14:tracePt t="193426" x="10356850" y="5010150"/>
          <p14:tracePt t="193439" x="10337800" y="5010150"/>
          <p14:tracePt t="193456" x="10299700" y="5010150"/>
          <p14:tracePt t="193459" x="10280650" y="5010150"/>
          <p14:tracePt t="193472" x="10267950" y="5010150"/>
          <p14:tracePt t="193489" x="10223500" y="5010150"/>
          <p14:tracePt t="193507" x="10198100" y="5010150"/>
          <p14:tracePt t="193523" x="10179050" y="5010150"/>
          <p14:tracePt t="193539" x="10140950" y="5010150"/>
          <p14:tracePt t="193556" x="10090150" y="5010150"/>
          <p14:tracePt t="193573" x="10039350" y="5010150"/>
          <p14:tracePt t="193579" x="9994900" y="5010150"/>
          <p14:tracePt t="193589" x="9982200" y="5010150"/>
          <p14:tracePt t="193606" x="9918700" y="5010150"/>
          <p14:tracePt t="193612" x="9861550" y="4997450"/>
          <p14:tracePt t="193623" x="9829800" y="4997450"/>
          <p14:tracePt t="193640" x="9779000" y="4991100"/>
          <p14:tracePt t="193644" x="9753600" y="4984750"/>
          <p14:tracePt t="193658" x="9702800" y="4965700"/>
          <p14:tracePt t="193675" x="9658350" y="4946650"/>
          <p14:tracePt t="193689" x="9652000" y="4946650"/>
          <p14:tracePt t="193706" x="9607550" y="4921250"/>
          <p14:tracePt t="193723" x="9588500" y="4902200"/>
          <p14:tracePt t="193739" x="9563100" y="4895850"/>
          <p14:tracePt t="193756" x="9531350" y="4876800"/>
          <p14:tracePt t="193773" x="9493250" y="4857750"/>
          <p14:tracePt t="193790" x="9461500" y="4832350"/>
          <p14:tracePt t="193796" x="9423400" y="4813300"/>
          <p14:tracePt t="193806" x="9398000" y="4800600"/>
          <p14:tracePt t="193823" x="9302750" y="4737100"/>
          <p14:tracePt t="193828" x="9232900" y="4705350"/>
          <p14:tracePt t="193840" x="9188450" y="4679950"/>
          <p14:tracePt t="193858" x="9099550" y="4622800"/>
          <p14:tracePt t="193862" x="9061450" y="4597400"/>
          <p14:tracePt t="193873" x="9036050" y="4572000"/>
          <p14:tracePt t="193889" x="9004300" y="4546600"/>
          <p14:tracePt t="193894" x="8978900" y="4514850"/>
          <p14:tracePt t="193907" x="8966200" y="4489450"/>
          <p14:tracePt t="193923" x="8959850" y="4464050"/>
          <p14:tracePt t="193940" x="8953500" y="4425950"/>
          <p14:tracePt t="193956" x="8947150" y="4400550"/>
          <p14:tracePt t="193973" x="8934450" y="4368800"/>
          <p14:tracePt t="193990" x="8934450" y="4343400"/>
          <p14:tracePt t="194006" x="8921750" y="4318000"/>
          <p14:tracePt t="194023" x="8921750" y="4292600"/>
          <p14:tracePt t="194027" x="8921750" y="4273550"/>
          <p14:tracePt t="194040" x="8921750" y="4267200"/>
          <p14:tracePt t="194058" x="8921750" y="4235450"/>
          <p14:tracePt t="194075" x="8928100" y="4210050"/>
          <p14:tracePt t="194078" x="8934450" y="4197350"/>
          <p14:tracePt t="194089" x="8953500" y="4171950"/>
          <p14:tracePt t="194106" x="8959850" y="4146550"/>
          <p14:tracePt t="194123" x="8985250" y="4114800"/>
          <p14:tracePt t="194139" x="9010650" y="4089400"/>
          <p14:tracePt t="194156" x="9042400" y="4070350"/>
          <p14:tracePt t="194173" x="9080500" y="4051300"/>
          <p14:tracePt t="194190" x="9131300" y="4032250"/>
          <p14:tracePt t="194196" x="9156700" y="4025900"/>
          <p14:tracePt t="194206" x="9188450" y="4019550"/>
          <p14:tracePt t="194223" x="9251950" y="4006850"/>
          <p14:tracePt t="194227" x="9283700" y="4006850"/>
          <p14:tracePt t="194241" x="9328150" y="4000500"/>
          <p14:tracePt t="194258" x="9442450" y="4000500"/>
          <p14:tracePt t="194262" x="9486900" y="4000500"/>
          <p14:tracePt t="194274" x="9601200" y="4000500"/>
          <p14:tracePt t="194290" x="9721850" y="4006850"/>
          <p14:tracePt t="194307" x="9823450" y="4025900"/>
          <p14:tracePt t="194323" x="9912350" y="4038600"/>
          <p14:tracePt t="194340" x="9969500" y="4051300"/>
          <p14:tracePt t="194356" x="10013950" y="4070350"/>
          <p14:tracePt t="194373" x="10052050" y="4083050"/>
          <p14:tracePt t="194390" x="10096500" y="4114800"/>
          <p14:tracePt t="194406" x="10160000" y="4159250"/>
          <p14:tracePt t="194423" x="10229850" y="4210050"/>
          <p14:tracePt t="194427" x="10248900" y="4229100"/>
          <p14:tracePt t="194440" x="10287000" y="4248150"/>
          <p14:tracePt t="194457" x="10337800" y="4305300"/>
          <p14:tracePt t="194473" x="10344150" y="4318000"/>
          <p14:tracePt t="194490" x="10369550" y="4400550"/>
          <p14:tracePt t="194506" x="10375900" y="4457700"/>
          <p14:tracePt t="194523" x="10382250" y="4527550"/>
          <p14:tracePt t="194540" x="10388600" y="4591050"/>
          <p14:tracePt t="194556" x="10388600" y="4654550"/>
          <p14:tracePt t="194573" x="10388600" y="4705350"/>
          <p14:tracePt t="194590" x="10388600" y="4749800"/>
          <p14:tracePt t="194607" x="10363200" y="4794250"/>
          <p14:tracePt t="194623" x="10331450" y="4832350"/>
          <p14:tracePt t="194628" x="10325100" y="4832350"/>
          <p14:tracePt t="194640" x="10299700" y="4857750"/>
          <p14:tracePt t="194659" x="10267950" y="4876800"/>
          <p14:tracePt t="194673" x="10248900" y="4902200"/>
          <p14:tracePt t="194690" x="10242550" y="4921250"/>
          <p14:tracePt t="194708" x="10242550" y="4927600"/>
          <p14:tracePt t="194781" x="10236200" y="4933950"/>
          <p14:tracePt t="194811" x="10223500" y="4940300"/>
          <p14:tracePt t="194851" x="10223500" y="4946650"/>
          <p14:tracePt t="194867" x="10210800" y="4959350"/>
          <p14:tracePt t="195477" x="10204450" y="4959350"/>
          <p14:tracePt t="195484" x="10172700" y="4959350"/>
          <p14:tracePt t="195492" x="10090150" y="4959350"/>
          <p14:tracePt t="195502" x="9982200" y="4959350"/>
          <p14:tracePt t="195519" x="9753600" y="4959350"/>
          <p14:tracePt t="195526" x="9607550" y="4959350"/>
          <p14:tracePt t="195535" x="9455150" y="4959350"/>
          <p14:tracePt t="195552" x="9067800" y="4959350"/>
          <p14:tracePt t="195555" x="8851900" y="4959350"/>
          <p14:tracePt t="195570" x="8566150" y="4959350"/>
          <p14:tracePt t="195586" x="7689850" y="4895850"/>
          <p14:tracePt t="195602" x="7473950" y="4895850"/>
          <p14:tracePt t="195619" x="6927850" y="4895850"/>
          <p14:tracePt t="195635" x="6743700" y="4895850"/>
          <p14:tracePt t="195652" x="6604000" y="4895850"/>
          <p14:tracePt t="195669" x="6477000" y="4895850"/>
          <p14:tracePt t="195686" x="6350000" y="4895850"/>
          <p14:tracePt t="195702" x="6223000" y="4895850"/>
          <p14:tracePt t="195719" x="6070600" y="4895850"/>
          <p14:tracePt t="195736" x="5911850" y="4895850"/>
          <p14:tracePt t="195741" x="5829300" y="4908550"/>
          <p14:tracePt t="195752" x="5721350" y="4908550"/>
          <p14:tracePt t="195770" x="5543550" y="4908550"/>
          <p14:tracePt t="195774" x="5448300" y="4908550"/>
          <p14:tracePt t="195788" x="5238750" y="4908550"/>
          <p14:tracePt t="195803" x="5003800" y="4908550"/>
          <p14:tracePt t="195819" x="4749800" y="4908550"/>
          <p14:tracePt t="195836" x="4559300" y="4908550"/>
          <p14:tracePt t="195852" x="4349750" y="4908550"/>
          <p14:tracePt t="195869" x="4133850" y="4927600"/>
          <p14:tracePt t="195886" x="3994150" y="4953000"/>
          <p14:tracePt t="195903" x="3930650" y="4953000"/>
          <p14:tracePt t="195919" x="3879850" y="4965700"/>
          <p14:tracePt t="195924" x="3835400" y="4965700"/>
          <p14:tracePt t="195936" x="3790950" y="4984750"/>
          <p14:tracePt t="195953" x="3702050" y="4991100"/>
          <p14:tracePt t="195958" x="3638550" y="4997450"/>
          <p14:tracePt t="195970" x="3581400" y="5010150"/>
          <p14:tracePt t="195988" x="3409950" y="5048250"/>
          <p14:tracePt t="196003" x="3340100" y="5067300"/>
          <p14:tracePt t="196019" x="3289300" y="5080000"/>
          <p14:tracePt t="196036" x="3213100" y="5080000"/>
          <p14:tracePt t="196053" x="3124200" y="5080000"/>
          <p14:tracePt t="196069" x="3028950" y="5080000"/>
          <p14:tracePt t="196086" x="2965450" y="5080000"/>
          <p14:tracePt t="196094" x="2933700" y="5080000"/>
          <p14:tracePt t="196103" x="2908300" y="5080000"/>
          <p14:tracePt t="196119" x="2876550" y="5080000"/>
          <p14:tracePt t="196126" x="2863850" y="5080000"/>
          <p14:tracePt t="196136" x="2851150" y="5080000"/>
          <p14:tracePt t="196195" x="2844800" y="5080000"/>
          <p14:tracePt t="196211" x="2838450" y="5080000"/>
          <p14:tracePt t="196219" x="2832100" y="5080000"/>
          <p14:tracePt t="196227" x="2819400" y="5080000"/>
          <p14:tracePt t="196237" x="2813050" y="5080000"/>
          <p14:tracePt t="196253" x="2794000" y="5080000"/>
          <p14:tracePt t="196269" x="2762250" y="5080000"/>
          <p14:tracePt t="196286" x="2717800" y="5080000"/>
          <p14:tracePt t="196303" x="2679700" y="5067300"/>
          <p14:tracePt t="196320" x="2628900" y="5067300"/>
          <p14:tracePt t="196327" x="2616200" y="5067300"/>
          <p14:tracePt t="196336" x="2584450" y="5067300"/>
          <p14:tracePt t="196353" x="2527300" y="5067300"/>
          <p14:tracePt t="196357" x="2495550" y="5060950"/>
          <p14:tracePt t="196371" x="2444750" y="5054600"/>
          <p14:tracePt t="196387" x="2393950" y="5054600"/>
          <p14:tracePt t="196402" x="2305050" y="5054600"/>
          <p14:tracePt t="196419" x="2165350" y="5029200"/>
          <p14:tracePt t="196436" x="2076450" y="5022850"/>
          <p14:tracePt t="196453" x="2032000" y="5022850"/>
          <p14:tracePt t="196563" x="2025650" y="5022850"/>
          <p14:tracePt t="196595" x="2019300" y="5016500"/>
          <p14:tracePt t="196611" x="2012950" y="5016500"/>
          <p14:tracePt t="196619" x="2006600" y="5016500"/>
          <p14:tracePt t="196627" x="1987550" y="5010150"/>
          <p14:tracePt t="196643" x="1974850" y="5010150"/>
          <p14:tracePt t="196653" x="1968500" y="5010150"/>
          <p14:tracePt t="196669" x="1949450" y="5010150"/>
          <p14:tracePt t="196686" x="1943100" y="5010150"/>
          <p14:tracePt t="196988" x="1981200" y="5010150"/>
          <p14:tracePt t="196996" x="2012950" y="5010150"/>
          <p14:tracePt t="197004" x="2070100" y="5010150"/>
          <p14:tracePt t="197013" x="2139950" y="5010150"/>
          <p14:tracePt t="197030" x="2305050" y="5029200"/>
          <p14:tracePt t="197047" x="2432050" y="5041900"/>
          <p14:tracePt t="197063" x="2540000" y="5054600"/>
          <p14:tracePt t="197068" x="2578100" y="5067300"/>
          <p14:tracePt t="197084" x="2609850" y="5067300"/>
          <p14:tracePt t="197097" x="2654300" y="5073650"/>
          <p14:tracePt t="197101" x="2667000" y="5073650"/>
          <p14:tracePt t="197115" x="2679700" y="5080000"/>
          <p14:tracePt t="197118" x="2698750" y="5080000"/>
          <p14:tracePt t="197131" x="2711450" y="5080000"/>
          <p14:tracePt t="197149" x="2724150" y="5080000"/>
          <p14:tracePt t="197163" x="2736850" y="5080000"/>
          <p14:tracePt t="197180" x="2762250" y="5086350"/>
          <p14:tracePt t="197184" x="2787650" y="5086350"/>
          <p14:tracePt t="197197" x="2851150" y="5099050"/>
          <p14:tracePt t="197213" x="2914650" y="5111750"/>
          <p14:tracePt t="197230" x="2971800" y="5118100"/>
          <p14:tracePt t="197247" x="3048000" y="5143500"/>
          <p14:tracePt t="197263" x="3117850" y="5143500"/>
          <p14:tracePt t="197280" x="3238500" y="5156200"/>
          <p14:tracePt t="197287" x="3314700" y="5175250"/>
          <p14:tracePt t="197297" x="3390900" y="5181600"/>
          <p14:tracePt t="197313" x="3511550" y="5200650"/>
          <p14:tracePt t="197318" x="3543300" y="5200650"/>
          <p14:tracePt t="197331" x="3568700" y="5200650"/>
          <p14:tracePt t="197347" x="3575050" y="5200650"/>
          <p14:tracePt t="197492" x="3575050" y="5194300"/>
          <p14:tracePt t="197501" x="3568700" y="5175250"/>
          <p14:tracePt t="197508" x="3562350" y="5149850"/>
          <p14:tracePt t="197518" x="3530600" y="5080000"/>
          <p14:tracePt t="197534" x="3479800" y="4946650"/>
          <p14:tracePt t="197549" x="3390900" y="4762500"/>
          <p14:tracePt t="197564" x="3175000" y="4451350"/>
          <p14:tracePt t="197580" x="2851150" y="4051300"/>
          <p14:tracePt t="197597" x="2584450" y="3733800"/>
          <p14:tracePt t="197614" x="2438400" y="3530600"/>
          <p14:tracePt t="197630" x="2355850" y="3403600"/>
          <p14:tracePt t="197647" x="2292350" y="3295650"/>
          <p14:tracePt t="197664" x="2286000" y="3251200"/>
          <p14:tracePt t="197680" x="2279650" y="3206750"/>
          <p14:tracePt t="197686" x="2266950" y="3187700"/>
          <p14:tracePt t="197697" x="2266950" y="3175000"/>
          <p14:tracePt t="197714" x="2266950" y="3136900"/>
          <p14:tracePt t="197718" x="2266950" y="3117850"/>
          <p14:tracePt t="197733" x="2266950" y="3092450"/>
          <p14:tracePt t="197748" x="2273300" y="3041650"/>
          <p14:tracePt t="197764" x="2311400" y="2946400"/>
          <p14:tracePt t="197780" x="2362200" y="2832100"/>
          <p14:tracePt t="197797" x="2425700" y="2698750"/>
          <p14:tracePt t="197814" x="2514600" y="2552700"/>
          <p14:tracePt t="197822" x="2527300" y="2501900"/>
          <p14:tracePt t="197831" x="2571750" y="2438400"/>
          <p14:tracePt t="197847" x="2628900" y="2311400"/>
          <p14:tracePt t="197864" x="2686050" y="2178050"/>
          <p14:tracePt t="197869" x="2717800" y="2127250"/>
          <p14:tracePt t="197881" x="2755900" y="2070100"/>
          <p14:tracePt t="197898" x="2806700" y="1993900"/>
          <p14:tracePt t="197902" x="2832100" y="1968500"/>
          <p14:tracePt t="197914" x="2844800" y="1955800"/>
          <p14:tracePt t="197932" x="2901950" y="1898650"/>
          <p14:tracePt t="197948" x="2933700" y="1873250"/>
          <p14:tracePt t="197964" x="2952750" y="1860550"/>
          <p14:tracePt t="197981" x="2978150" y="1841500"/>
          <p14:tracePt t="197997" x="3003550" y="1835150"/>
          <p14:tracePt t="198014" x="3016250" y="1822450"/>
          <p14:tracePt t="198031" x="3022600" y="1822450"/>
          <p14:tracePt t="198048" x="3028950" y="1816100"/>
          <p14:tracePt t="198064" x="3035300" y="1809750"/>
          <p14:tracePt t="198389" x="3035300" y="1803400"/>
          <p14:tracePt t="198854" x="3016250" y="1803400"/>
          <p14:tracePt t="198862" x="2984500" y="1822450"/>
          <p14:tracePt t="198869" x="2971800" y="1828800"/>
          <p14:tracePt t="198879" x="2946400" y="1847850"/>
          <p14:tracePt t="198895" x="2889250" y="1885950"/>
          <p14:tracePt t="198912" x="2813050" y="1968500"/>
          <p14:tracePt t="198919" x="2762250" y="2044700"/>
          <p14:tracePt t="198929" x="2705100" y="2120900"/>
          <p14:tracePt t="198945" x="2597150" y="2330450"/>
          <p14:tracePt t="198950" x="2552700" y="2425700"/>
          <p14:tracePt t="198963" x="2508250" y="2520950"/>
          <p14:tracePt t="198981" x="2438400" y="2781300"/>
          <p14:tracePt t="198997" x="2400300" y="2952750"/>
          <p14:tracePt t="199012" x="2393950" y="3048000"/>
          <p14:tracePt t="199028" x="2393950" y="3270250"/>
          <p14:tracePt t="199045" x="2393950" y="3390900"/>
          <p14:tracePt t="199062" x="2393950" y="3505200"/>
          <p14:tracePt t="199079" x="2393950" y="3625850"/>
          <p14:tracePt t="199095" x="2438400" y="3759200"/>
          <p14:tracePt t="199112" x="2476500" y="3841750"/>
          <p14:tracePt t="199129" x="2501900" y="3905250"/>
          <p14:tracePt t="199135" x="2527300" y="3937000"/>
          <p14:tracePt t="199146" x="2527300" y="3943350"/>
          <p14:tracePt t="199162" x="2546350" y="4000500"/>
          <p14:tracePt t="199167" x="2559050" y="4013200"/>
          <p14:tracePt t="199181" x="2590800" y="4083050"/>
          <p14:tracePt t="199198" x="2603500" y="4171950"/>
          <p14:tracePt t="199212" x="2635250" y="4248150"/>
          <p14:tracePt t="199229" x="2654300" y="4337050"/>
          <p14:tracePt t="199246" x="2673350" y="4400550"/>
          <p14:tracePt t="199262" x="2698750" y="4451350"/>
          <p14:tracePt t="199279" x="2705100" y="4483100"/>
          <p14:tracePt t="199296" x="2705100" y="4489450"/>
          <p14:tracePt t="199312" x="2711450" y="4508500"/>
          <p14:tracePt t="199329" x="2717800" y="4533900"/>
          <p14:tracePt t="199346" x="2724150" y="4540250"/>
          <p14:tracePt t="199363" x="2736850" y="4565650"/>
          <p14:tracePt t="199368" x="2736850" y="4584700"/>
          <p14:tracePt t="199380" x="2736850" y="4597400"/>
          <p14:tracePt t="199382" x="2736850" y="4616450"/>
          <p14:tracePt t="199395" x="2749550" y="4654550"/>
          <p14:tracePt t="199412" x="2787650" y="4705350"/>
          <p14:tracePt t="199429" x="2794000" y="4718050"/>
          <p14:tracePt t="200159" x="2813050" y="4718050"/>
          <p14:tracePt t="200166" x="2819400" y="4718050"/>
          <p14:tracePt t="200177" x="2832100" y="4718050"/>
          <p14:tracePt t="200184" x="2844800" y="4711700"/>
          <p14:tracePt t="200200" x="2863850" y="4699000"/>
          <p14:tracePt t="200210" x="2876550" y="4686300"/>
          <p14:tracePt t="200217" x="2895600" y="4686300"/>
          <p14:tracePt t="200234" x="2914650" y="4673600"/>
          <p14:tracePt t="200241" x="2927350" y="4673600"/>
          <p14:tracePt t="200250" x="2933700" y="4667250"/>
          <p14:tracePt t="200268" x="2940050" y="4660900"/>
          <p14:tracePt t="200271" x="2946400" y="4660900"/>
          <p14:tracePt t="200357" x="2952750" y="4660900"/>
          <p14:tracePt t="200526" x="2952750" y="4667250"/>
          <p14:tracePt t="200534" x="2952750" y="4673600"/>
          <p14:tracePt t="200542" x="2952750" y="4679950"/>
          <p14:tracePt t="200551" x="2952750" y="4686300"/>
          <p14:tracePt t="200568" x="2946400" y="4718050"/>
          <p14:tracePt t="200585" x="2933700" y="4737100"/>
          <p14:tracePt t="200601" x="2908300" y="4775200"/>
          <p14:tracePt t="200618" x="2882900" y="4826000"/>
          <p14:tracePt t="200634" x="2876550" y="4845050"/>
          <p14:tracePt t="200638" x="2876550" y="4857750"/>
          <p14:tracePt t="200654" x="2863850" y="4870450"/>
          <p14:tracePt t="200668" x="2863850" y="4876800"/>
          <p14:tracePt t="200685" x="2857500" y="4883150"/>
          <p14:tracePt t="200701" x="2851150" y="4895850"/>
          <p14:tracePt t="200718" x="2851150" y="4908550"/>
          <p14:tracePt t="200734" x="2832100" y="4921250"/>
          <p14:tracePt t="200765" x="2832100" y="4927600"/>
          <p14:tracePt t="200790" x="2825750" y="4933950"/>
          <p14:tracePt t="200813" x="2819400" y="4940300"/>
          <p14:tracePt t="200823" x="2813050" y="4940300"/>
          <p14:tracePt t="200829" x="2813050" y="4946650"/>
          <p14:tracePt t="200862" x="2806700" y="4953000"/>
          <p14:tracePt t="201421" x="2806700" y="4946650"/>
          <p14:tracePt t="201429" x="2806700" y="4921250"/>
          <p14:tracePt t="201437" x="2813050" y="4889500"/>
          <p14:tracePt t="201445" x="2819400" y="4845050"/>
          <p14:tracePt t="201462" x="2825750" y="4724400"/>
          <p14:tracePt t="201479" x="2870200" y="4533900"/>
          <p14:tracePt t="201496" x="2901950" y="4292600"/>
          <p14:tracePt t="201512" x="2921000" y="4070350"/>
          <p14:tracePt t="201529" x="2921000" y="3873500"/>
          <p14:tracePt t="201546" x="2921000" y="3670300"/>
          <p14:tracePt t="201552" x="2921000" y="3587750"/>
          <p14:tracePt t="201563" x="2921000" y="3505200"/>
          <p14:tracePt t="201579" x="2921000" y="3346450"/>
          <p14:tracePt t="201585" x="2921000" y="3282950"/>
          <p14:tracePt t="201600" x="2927350" y="3155950"/>
          <p14:tracePt t="201607" x="2927350" y="3098800"/>
          <p14:tracePt t="201613" x="2952750" y="3041650"/>
          <p14:tracePt t="201629" x="2965450" y="2901950"/>
          <p14:tracePt t="201645" x="3009900" y="2781300"/>
          <p14:tracePt t="201662" x="3028950" y="2692400"/>
          <p14:tracePt t="201679" x="3060700" y="2609850"/>
          <p14:tracePt t="201696" x="3073400" y="2559050"/>
          <p14:tracePt t="201712" x="3079750" y="2533650"/>
          <p14:tracePt t="201729" x="3079750" y="2520950"/>
          <p14:tracePt t="201746" x="3079750" y="2514600"/>
          <p14:tracePt t="201870" x="3073400" y="2514600"/>
          <p14:tracePt t="201887" x="3073400" y="2520950"/>
          <p14:tracePt t="201895" x="3067050" y="2527300"/>
          <p14:tracePt t="201919" x="3060700" y="2527300"/>
          <p14:tracePt t="201951" x="3054350" y="2533650"/>
          <p14:tracePt t="201959" x="3048000" y="2546350"/>
          <p14:tracePt t="201975" x="3041650" y="2559050"/>
          <p14:tracePt t="201984" x="3035300" y="2578100"/>
          <p14:tracePt t="201997" x="3028950" y="2590800"/>
          <p14:tracePt t="202000" x="3028950" y="2603500"/>
          <p14:tracePt t="202014" x="3009900" y="2647950"/>
          <p14:tracePt t="202029" x="3009900" y="2660650"/>
          <p14:tracePt t="202046" x="3009900" y="2768600"/>
          <p14:tracePt t="202063" x="3009900" y="2876550"/>
          <p14:tracePt t="202079" x="3009900" y="2984500"/>
          <p14:tracePt t="202096" x="3009900" y="3079750"/>
          <p14:tracePt t="202113" x="3009900" y="3175000"/>
          <p14:tracePt t="202130" x="3009900" y="3244850"/>
          <p14:tracePt t="202146" x="3003550" y="3308350"/>
          <p14:tracePt t="202152" x="3003550" y="3333750"/>
          <p14:tracePt t="202163" x="2997200" y="3365500"/>
          <p14:tracePt t="202180" x="2984500" y="3416300"/>
          <p14:tracePt t="202184" x="2978150" y="3448050"/>
          <p14:tracePt t="202197" x="2978150" y="3505200"/>
          <p14:tracePt t="202213" x="2978150" y="3619500"/>
          <p14:tracePt t="202230" x="2978150" y="3714750"/>
          <p14:tracePt t="202246" x="2978150" y="3784600"/>
          <p14:tracePt t="202263" x="2978150" y="3848100"/>
          <p14:tracePt t="202280" x="2978150" y="3911600"/>
          <p14:tracePt t="202297" x="2978150" y="3987800"/>
          <p14:tracePt t="202303" x="2978150" y="4013200"/>
          <p14:tracePt t="202313" x="2978150" y="4044950"/>
          <p14:tracePt t="202330" x="2978150" y="4089400"/>
          <p14:tracePt t="202346" x="2978150" y="4121150"/>
          <p14:tracePt t="202351" x="2978150" y="4140200"/>
          <p14:tracePt t="202363" x="2984500" y="4159250"/>
          <p14:tracePt t="202379" x="2990850" y="4197350"/>
          <p14:tracePt t="202382" x="2990850" y="4210050"/>
          <p14:tracePt t="202396" x="2997200" y="4260850"/>
          <p14:tracePt t="202413" x="3009900" y="4311650"/>
          <p14:tracePt t="202429" x="3022600" y="4381500"/>
          <p14:tracePt t="202446" x="3060700" y="4464050"/>
          <p14:tracePt t="202463" x="3098800" y="4540250"/>
          <p14:tracePt t="202479" x="3124200" y="4572000"/>
          <p14:tracePt t="202496" x="3130550" y="4603750"/>
          <p14:tracePt t="203871" x="3136900" y="4603750"/>
          <p14:tracePt t="203903" x="3143250" y="4603750"/>
          <p14:tracePt t="203927" x="3149600" y="4603750"/>
          <p14:tracePt t="203935" x="3162300" y="4603750"/>
          <p14:tracePt t="203952" x="3175000" y="4603750"/>
          <p14:tracePt t="203963" x="3194050" y="4603750"/>
          <p14:tracePt t="203979" x="3244850" y="4603750"/>
          <p14:tracePt t="203996" x="3340100" y="4603750"/>
          <p14:tracePt t="203999" x="3409950" y="4603750"/>
          <p14:tracePt t="204015" x="3479800" y="4603750"/>
          <p14:tracePt t="204017" x="3575050" y="4616450"/>
          <p14:tracePt t="204030" x="3829050" y="4648200"/>
          <p14:tracePt t="204046" x="4235450" y="4749800"/>
          <p14:tracePt t="204063" x="4400550" y="4775200"/>
          <p14:tracePt t="204065" x="4572000" y="4819650"/>
          <p14:tracePt t="204079" x="4806950" y="4857750"/>
          <p14:tracePt t="204096" x="4991100" y="4870450"/>
          <p14:tracePt t="204113" x="5067300" y="4883150"/>
          <p14:tracePt t="204130" x="5086350" y="4883150"/>
          <p14:tracePt t="204935" x="5092700" y="4883150"/>
          <p14:tracePt t="204951" x="5105400" y="4883150"/>
          <p14:tracePt t="204983" x="5111750" y="4883150"/>
          <p14:tracePt t="204991" x="5118100" y="4883150"/>
          <p14:tracePt t="204999" x="5124450" y="4883150"/>
          <p14:tracePt t="205009" x="5130800" y="4883150"/>
          <p14:tracePt t="205026" x="5156200" y="4883150"/>
          <p14:tracePt t="205043" x="5187950" y="4883150"/>
          <p14:tracePt t="205060" x="5238750" y="4895850"/>
          <p14:tracePt t="205065" x="5283200" y="4895850"/>
          <p14:tracePt t="205076" x="5327650" y="4902200"/>
          <p14:tracePt t="205093" x="5448300" y="4914900"/>
          <p14:tracePt t="205097" x="5511800" y="4933950"/>
          <p14:tracePt t="205111" x="5613400" y="4940300"/>
          <p14:tracePt t="205130" x="5683250" y="4940300"/>
          <p14:tracePt t="205143" x="5721350" y="4940300"/>
          <p14:tracePt t="205159" x="5734050" y="4940300"/>
          <p14:tracePt t="205176" x="5753100" y="4940300"/>
          <p14:tracePt t="205193" x="5772150" y="4940300"/>
          <p14:tracePt t="205210" x="5778500" y="4940300"/>
          <p14:tracePt t="205226" x="5797550" y="4940300"/>
          <p14:tracePt t="205243" x="5810250" y="4940300"/>
          <p14:tracePt t="205251" x="5822950" y="4940300"/>
          <p14:tracePt t="205260" x="5829300" y="4946650"/>
          <p14:tracePt t="205276" x="5842000" y="4946650"/>
          <p14:tracePt t="205297" x="5854700" y="4953000"/>
          <p14:tracePt t="205321" x="5861050" y="4959350"/>
          <p14:tracePt t="205329" x="5861050" y="4965700"/>
          <p14:tracePt t="205343" x="5861050" y="4984750"/>
          <p14:tracePt t="205360" x="5880100" y="5067300"/>
          <p14:tracePt t="205376" x="5886450" y="5111750"/>
          <p14:tracePt t="205393" x="5892800" y="5149850"/>
          <p14:tracePt t="205410" x="5892800" y="5200650"/>
          <p14:tracePt t="205601" x="5892800" y="5207000"/>
          <p14:tracePt t="205608" x="5918200" y="5270500"/>
          <p14:tracePt t="205665" x="5943600" y="5283200"/>
          <p14:tracePt t="205673" x="5981700" y="5302250"/>
          <p14:tracePt t="205681" x="6019800" y="5321300"/>
          <p14:tracePt t="205693" x="6057900" y="5340350"/>
          <p14:tracePt t="205709" x="6115050" y="5359400"/>
          <p14:tracePt t="205714" x="6140450" y="5372100"/>
          <p14:tracePt t="205728" x="6203950" y="5410200"/>
          <p14:tracePt t="205743" x="6261100" y="5429250"/>
          <p14:tracePt t="205762" x="6267450" y="5435600"/>
          <p14:tracePt t="205792" x="6273800" y="5435600"/>
          <p14:tracePt t="205800" x="6280150" y="5435600"/>
          <p14:tracePt t="205809" x="6292850" y="5435600"/>
          <p14:tracePt t="205826" x="6350000" y="5416550"/>
          <p14:tracePt t="205842" x="6394450" y="5314950"/>
          <p14:tracePt t="205859" x="6451600" y="5181600"/>
          <p14:tracePt t="205876" x="6477000" y="5016500"/>
          <p14:tracePt t="205893" x="6496050" y="4870450"/>
          <p14:tracePt t="205897" x="6496050" y="4794250"/>
          <p14:tracePt t="205909" x="6496050" y="4730750"/>
          <p14:tracePt t="205927" x="6477000" y="4610100"/>
          <p14:tracePt t="205930" x="6457950" y="4565650"/>
          <p14:tracePt t="205945" x="6426200" y="4489450"/>
          <p14:tracePt t="205959" x="6413500" y="4464050"/>
          <p14:tracePt t="205976" x="6394450" y="4425950"/>
          <p14:tracePt t="205993" x="6388100" y="4413250"/>
          <p14:tracePt t="206504" x="6388100" y="4406900"/>
          <p14:tracePt t="206512" x="6356350" y="4381500"/>
          <p14:tracePt t="206520" x="6311900" y="4337050"/>
          <p14:tracePt t="206528" x="6229350" y="4254500"/>
          <p14:tracePt t="206545" x="5949950" y="4025900"/>
          <p14:tracePt t="206561" x="5276850" y="3556000"/>
          <p14:tracePt t="206578" x="4464050" y="2984500"/>
          <p14:tracePt t="206596" x="3511550" y="2311400"/>
          <p14:tracePt t="206612" x="2514600" y="1714500"/>
          <p14:tracePt t="206618" x="2044700" y="1447800"/>
          <p14:tracePt t="206628" x="1581150" y="1162050"/>
          <p14:tracePt t="206645" x="838200" y="736600"/>
          <p14:tracePt t="206651" x="539750" y="577850"/>
          <p14:tracePt t="206664" x="393700" y="482600"/>
          <p14:tracePt t="206666" x="317500" y="438150"/>
          <p14:tracePt t="206680" x="254000" y="400050"/>
          <p14:tracePt t="206696" x="241300" y="381000"/>
          <p14:tracePt t="206712" x="234950" y="361950"/>
          <p14:tracePt t="206729" x="228600" y="355600"/>
          <p14:tracePt t="206746" x="228600" y="3429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23" y="511052"/>
            <a:ext cx="10668000" cy="465772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2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777"/>
    </mc:Choice>
    <mc:Fallback>
      <p:transition spd="slow" advTm="330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3" x="203200" y="469900"/>
          <p14:tracePt t="729" x="215900" y="520700"/>
          <p14:tracePt t="736" x="222250" y="577850"/>
          <p14:tracePt t="752" x="260350" y="711200"/>
          <p14:tracePt t="769" x="279400" y="781050"/>
          <p14:tracePt t="786" x="298450" y="857250"/>
          <p14:tracePt t="802" x="317500" y="901700"/>
          <p14:tracePt t="819" x="330200" y="939800"/>
          <p14:tracePt t="836" x="349250" y="965200"/>
          <p14:tracePt t="842" x="355600" y="984250"/>
          <p14:tracePt t="873" x="387350" y="1047750"/>
          <p14:tracePt t="879" x="393700" y="1066800"/>
          <p14:tracePt t="888" x="406400" y="1092200"/>
          <p14:tracePt t="903" x="444500" y="1155700"/>
          <p14:tracePt t="919" x="482600" y="1212850"/>
          <p14:tracePt t="936" x="520700" y="1295400"/>
          <p14:tracePt t="953" x="546100" y="1339850"/>
          <p14:tracePt t="969" x="590550" y="1403350"/>
          <p14:tracePt t="986" x="622300" y="1441450"/>
          <p14:tracePt t="1003" x="647700" y="1479550"/>
          <p14:tracePt t="1019" x="685800" y="1517650"/>
          <p14:tracePt t="1036" x="730250" y="1562100"/>
          <p14:tracePt t="1041" x="749300" y="1574800"/>
          <p14:tracePt t="1052" x="793750" y="1593850"/>
          <p14:tracePt t="1069" x="857250" y="1644650"/>
          <p14:tracePt t="1071" x="895350" y="1670050"/>
          <p14:tracePt t="1086" x="952500" y="1708150"/>
          <p14:tracePt t="1102" x="1041400" y="1758950"/>
          <p14:tracePt t="1119" x="1181100" y="1854200"/>
          <p14:tracePt t="1136" x="1371600" y="1968500"/>
          <p14:tracePt t="1153" x="1587500" y="2108200"/>
          <p14:tracePt t="1169" x="1720850" y="2197100"/>
          <p14:tracePt t="1186" x="1841500" y="2286000"/>
          <p14:tracePt t="1203" x="1987550" y="2381250"/>
          <p14:tracePt t="1219" x="2101850" y="2438400"/>
          <p14:tracePt t="1236" x="2165350" y="2470150"/>
          <p14:tracePt t="1253" x="2184400" y="2489200"/>
          <p14:tracePt t="1256" x="2197100" y="2495550"/>
          <p14:tracePt t="1279" x="2216150" y="2495550"/>
          <p14:tracePt t="1287" x="2222500" y="2501900"/>
          <p14:tracePt t="1302" x="2228850" y="2514600"/>
          <p14:tracePt t="1319" x="2254250" y="2520950"/>
          <p14:tracePt t="1336" x="2279650" y="2533650"/>
          <p14:tracePt t="1353" x="2324100" y="2546350"/>
          <p14:tracePt t="1369" x="2387600" y="2565400"/>
          <p14:tracePt t="1386" x="2438400" y="2578100"/>
          <p14:tracePt t="1403" x="2533650" y="2609850"/>
          <p14:tracePt t="1419" x="2647950" y="2641600"/>
          <p14:tracePt t="1436" x="2800350" y="2692400"/>
          <p14:tracePt t="1453" x="2984500" y="2736850"/>
          <p14:tracePt t="1457" x="3105150" y="2774950"/>
          <p14:tracePt t="1470" x="3219450" y="2813050"/>
          <p14:tracePt t="1486" x="3467100" y="2838450"/>
          <p14:tracePt t="1503" x="3606800" y="2863850"/>
          <p14:tracePt t="1520" x="3733800" y="2876550"/>
          <p14:tracePt t="1536" x="3867150" y="2901950"/>
          <p14:tracePt t="1553" x="4025900" y="2921000"/>
          <p14:tracePt t="1570" x="4159250" y="2946400"/>
          <p14:tracePt t="1586" x="4305300" y="2959100"/>
          <p14:tracePt t="1603" x="4438650" y="2984500"/>
          <p14:tracePt t="1620" x="4597400" y="3003550"/>
          <p14:tracePt t="1636" x="4749800" y="3035300"/>
          <p14:tracePt t="1653" x="4902200" y="3079750"/>
          <p14:tracePt t="1657" x="4965700" y="3092450"/>
          <p14:tracePt t="1670" x="5010150" y="3111500"/>
          <p14:tracePt t="1686" x="5149850" y="3149600"/>
          <p14:tracePt t="1703" x="5264150" y="3187700"/>
          <p14:tracePt t="1720" x="5327650" y="3200400"/>
          <p14:tracePt t="1736" x="5391150" y="3232150"/>
          <p14:tracePt t="1753" x="5454650" y="3251200"/>
          <p14:tracePt t="1770" x="5480050" y="3257550"/>
          <p14:tracePt t="1786" x="5511800" y="3263900"/>
          <p14:tracePt t="1803" x="5556250" y="3282950"/>
          <p14:tracePt t="1820" x="5575300" y="3282950"/>
          <p14:tracePt t="1836" x="5581650" y="3282950"/>
          <p14:tracePt t="7339" x="5594350" y="3282950"/>
          <p14:tracePt t="7347" x="5600700" y="3282950"/>
          <p14:tracePt t="7355" x="5626100" y="3282950"/>
          <p14:tracePt t="7365" x="5676900" y="3282950"/>
          <p14:tracePt t="7381" x="5880100" y="3238500"/>
          <p14:tracePt t="7398" x="6102350" y="3200400"/>
          <p14:tracePt t="7414" x="6286500" y="3181350"/>
          <p14:tracePt t="7418" x="6330950" y="3181350"/>
          <p14:tracePt t="7431" x="6343650" y="3181350"/>
          <p14:tracePt t="7474" x="6343650" y="3175000"/>
          <p14:tracePt t="7482" x="6248400" y="3162300"/>
          <p14:tracePt t="7490" x="6070600" y="3143250"/>
          <p14:tracePt t="7498" x="5753100" y="3086100"/>
          <p14:tracePt t="7514" x="4908550" y="2927350"/>
          <p14:tracePt t="7531" x="4400550" y="2647950"/>
          <p14:tracePt t="7548" x="4064000" y="2190750"/>
          <p14:tracePt t="7565" x="3746500" y="1638300"/>
          <p14:tracePt t="7581" x="3378200" y="946150"/>
          <p14:tracePt t="7598" x="3022600" y="95250"/>
          <p14:tracePt t="7615" x="2622550" y="0"/>
          <p14:tracePt t="7631" x="2254250" y="0"/>
          <p14:tracePt t="7636" x="2076450" y="0"/>
          <p14:tracePt t="7648" x="1860550" y="0"/>
          <p14:tracePt t="7666" x="1492250" y="0"/>
          <p14:tracePt t="7669" x="1320800" y="0"/>
          <p14:tracePt t="7866" x="647700" y="450850"/>
          <p14:tracePt t="7874" x="628650" y="571500"/>
          <p14:tracePt t="7881" x="609600" y="679450"/>
          <p14:tracePt t="7898" x="609600" y="901700"/>
          <p14:tracePt t="7915" x="654050" y="1136650"/>
          <p14:tracePt t="7931" x="755650" y="1365250"/>
          <p14:tracePt t="7948" x="939800" y="1682750"/>
          <p14:tracePt t="7965" x="1168400" y="2044700"/>
          <p14:tracePt t="7982" x="1428750" y="2381250"/>
          <p14:tracePt t="7998" x="1657350" y="2590800"/>
          <p14:tracePt t="8015" x="1778000" y="2660650"/>
          <p14:tracePt t="8032" x="1854200" y="2660650"/>
          <p14:tracePt t="8048" x="1905000" y="2647950"/>
          <p14:tracePt t="8051" x="1955800" y="2622550"/>
          <p14:tracePt t="8065" x="2025650" y="2578100"/>
          <p14:tracePt t="8082" x="2076450" y="2520950"/>
          <p14:tracePt t="8098" x="2114550" y="2482850"/>
          <p14:tracePt t="8115" x="2133600" y="2470150"/>
          <p14:tracePt t="8132" x="2159000" y="2457450"/>
          <p14:tracePt t="8148" x="2203450" y="2451100"/>
          <p14:tracePt t="8165" x="2254250" y="2438400"/>
          <p14:tracePt t="8182" x="2324100" y="2406650"/>
          <p14:tracePt t="8188" x="2355850" y="2400300"/>
          <p14:tracePt t="8199" x="2406650" y="2387600"/>
          <p14:tracePt t="8215" x="2463800" y="2374900"/>
          <p14:tracePt t="8219" x="2514600" y="2368550"/>
          <p14:tracePt t="8232" x="2565400" y="2349500"/>
          <p14:tracePt t="8249" x="2692400" y="2336800"/>
          <p14:tracePt t="8252" x="2768600" y="2324100"/>
          <p14:tracePt t="8266" x="2908300" y="2286000"/>
          <p14:tracePt t="8282" x="3060700" y="2241550"/>
          <p14:tracePt t="8299" x="3206750" y="2203450"/>
          <p14:tracePt t="8315" x="3327400" y="2165350"/>
          <p14:tracePt t="8332" x="3448050" y="2127250"/>
          <p14:tracePt t="8349" x="3517900" y="2108200"/>
          <p14:tracePt t="8366" x="3581400" y="2082800"/>
          <p14:tracePt t="8382" x="3600450" y="2070100"/>
          <p14:tracePt t="8399" x="3619500" y="2057400"/>
          <p14:tracePt t="8468" x="3625850" y="2057400"/>
          <p14:tracePt t="8475" x="3632200" y="2051050"/>
          <p14:tracePt t="8493" x="3638550" y="2044700"/>
          <p14:tracePt t="8500" x="3651250" y="2032000"/>
          <p14:tracePt t="8516" x="3663950" y="2019300"/>
          <p14:tracePt t="8532" x="3670300" y="2012950"/>
          <p14:tracePt t="8549" x="3689350" y="2000250"/>
          <p14:tracePt t="8566" x="3695700" y="1993900"/>
          <p14:tracePt t="8582" x="3714750" y="1974850"/>
          <p14:tracePt t="8599" x="3733800" y="1968500"/>
          <p14:tracePt t="8605" x="3746500" y="1968500"/>
          <p14:tracePt t="8616" x="3752850" y="1968500"/>
          <p14:tracePt t="8632" x="3771900" y="1962150"/>
          <p14:tracePt t="8637" x="3778250" y="1962150"/>
          <p14:tracePt t="8650" x="3790950" y="1949450"/>
          <p14:tracePt t="8666" x="3803650" y="1949450"/>
          <p14:tracePt t="8682" x="3803650" y="1943100"/>
          <p14:tracePt t="8699" x="3810000" y="1943100"/>
          <p14:tracePt t="8772" x="3822700" y="1943100"/>
          <p14:tracePt t="9636" x="3822700" y="1955800"/>
          <p14:tracePt t="9646" x="3803650" y="1962150"/>
          <p14:tracePt t="9652" x="3771900" y="1962150"/>
          <p14:tracePt t="9661" x="3746500" y="1974850"/>
          <p14:tracePt t="9676" x="3676650" y="1987550"/>
          <p14:tracePt t="9691" x="3657600" y="1987550"/>
          <p14:tracePt t="9707" x="3587750" y="1987550"/>
          <p14:tracePt t="9724" x="3549650" y="1987550"/>
          <p14:tracePt t="9740" x="3473450" y="1987550"/>
          <p14:tracePt t="9757" x="3365500" y="1987550"/>
          <p14:tracePt t="9774" x="3251200" y="1987550"/>
          <p14:tracePt t="9791" x="3143250" y="1987550"/>
          <p14:tracePt t="9807" x="3022600" y="1987550"/>
          <p14:tracePt t="9824" x="2946400" y="1987550"/>
          <p14:tracePt t="9829" x="2914650" y="1987550"/>
          <p14:tracePt t="9841" x="2889250" y="1987550"/>
          <p14:tracePt t="9857" x="2838450" y="1987550"/>
          <p14:tracePt t="9860" x="2819400" y="1987550"/>
          <p14:tracePt t="9874" x="2762250" y="1987550"/>
          <p14:tracePt t="9890" x="2743200" y="1987550"/>
          <p14:tracePt t="9907" x="2724150" y="1987550"/>
          <p14:tracePt t="9924" x="2711450" y="1987550"/>
          <p14:tracePt t="9956" x="2698750" y="1987550"/>
          <p14:tracePt t="9980" x="2692400" y="1987550"/>
          <p14:tracePt t="9988" x="2686050" y="1987550"/>
          <p14:tracePt t="9997" x="2679700" y="1987550"/>
          <p14:tracePt t="10008" x="2667000" y="1993900"/>
          <p14:tracePt t="10024" x="2647950" y="2006600"/>
          <p14:tracePt t="10041" x="2628900" y="2006600"/>
          <p14:tracePt t="10045" x="2616200" y="2006600"/>
          <p14:tracePt t="10059" x="2603500" y="2006600"/>
          <p14:tracePt t="10075" x="2552700" y="2006600"/>
          <p14:tracePt t="10091" x="2508250" y="2006600"/>
          <p14:tracePt t="10108" x="2470150" y="2006600"/>
          <p14:tracePt t="10124" x="2438400" y="2006600"/>
          <p14:tracePt t="10141" x="2413000" y="2006600"/>
          <p14:tracePt t="10157" x="2393950" y="2006600"/>
          <p14:tracePt t="10174" x="2387600" y="2006600"/>
          <p14:tracePt t="10191" x="2368550" y="2006600"/>
          <p14:tracePt t="10208" x="2343150" y="2006600"/>
          <p14:tracePt t="10214" x="2311400" y="2006600"/>
          <p14:tracePt t="10224" x="2286000" y="2006600"/>
          <p14:tracePt t="10241" x="2222500" y="2006600"/>
          <p14:tracePt t="10246" x="2190750" y="2006600"/>
          <p14:tracePt t="10259" x="2101850" y="2006600"/>
          <p14:tracePt t="10276" x="2012950" y="1993900"/>
          <p14:tracePt t="10292" x="1924050" y="1968500"/>
          <p14:tracePt t="10308" x="1854200" y="1955800"/>
          <p14:tracePt t="10324" x="1835150" y="1943100"/>
          <p14:tracePt t="10341" x="1828800" y="1936750"/>
          <p14:tracePt t="10397" x="1822450" y="1936750"/>
          <p14:tracePt t="10404" x="1809750" y="1936750"/>
          <p14:tracePt t="10414" x="1784350" y="1936750"/>
          <p14:tracePt t="10425" x="1765300" y="1936750"/>
          <p14:tracePt t="10441" x="1682750" y="1930400"/>
          <p14:tracePt t="10446" x="1625600" y="1930400"/>
          <p14:tracePt t="10460" x="1524000" y="1905000"/>
          <p14:tracePt t="10478" x="1473200" y="1898650"/>
          <p14:tracePt t="10480" x="1428750" y="1898650"/>
          <p14:tracePt t="10491" x="1358900" y="1885950"/>
          <p14:tracePt t="10508" x="1327150" y="1879600"/>
          <p14:tracePt t="10525" x="1314450" y="1873250"/>
          <p14:tracePt t="10581" x="1308100" y="1873250"/>
          <p14:tracePt t="10600" x="1282700" y="1866900"/>
          <p14:tracePt t="10605" x="1263650" y="1860550"/>
          <p14:tracePt t="10613" x="1231900" y="1854200"/>
          <p14:tracePt t="10625" x="1200150" y="1841500"/>
          <p14:tracePt t="10642" x="1117600" y="1835150"/>
          <p14:tracePt t="10646" x="1098550" y="1835150"/>
          <p14:tracePt t="10659" x="1054100" y="1835150"/>
          <p14:tracePt t="10678" x="1041400" y="1835150"/>
          <p14:tracePt t="10989" x="1041400" y="1828800"/>
          <p14:tracePt t="10997" x="1060450" y="1828800"/>
          <p14:tracePt t="11004" x="1104900" y="1822450"/>
          <p14:tracePt t="11013" x="1123950" y="1822450"/>
          <p14:tracePt t="11030" x="1193800" y="1809750"/>
          <p14:tracePt t="11047" x="1282700" y="1809750"/>
          <p14:tracePt t="11063" x="1403350" y="1809750"/>
          <p14:tracePt t="11080" x="1517650" y="1809750"/>
          <p14:tracePt t="11097" x="1612900" y="1809750"/>
          <p14:tracePt t="11103" x="1676400" y="1809750"/>
          <p14:tracePt t="11114" x="1720850" y="1809750"/>
          <p14:tracePt t="11131" x="1816100" y="1809750"/>
          <p14:tracePt t="11134" x="1873250" y="1809750"/>
          <p14:tracePt t="11148" x="1949450" y="1809750"/>
          <p14:tracePt t="11164" x="1981200" y="1809750"/>
          <p14:tracePt t="11181" x="2070100" y="1809750"/>
          <p14:tracePt t="11197" x="2101850" y="1809750"/>
          <p14:tracePt t="11213" x="2127250" y="1809750"/>
          <p14:tracePt t="11230" x="2159000" y="1809750"/>
          <p14:tracePt t="11247" x="2178050" y="1809750"/>
          <p14:tracePt t="11263" x="2197100" y="1803400"/>
          <p14:tracePt t="11280" x="2235200" y="1803400"/>
          <p14:tracePt t="11297" x="2260600" y="1803400"/>
          <p14:tracePt t="11302" x="2292350" y="1803400"/>
          <p14:tracePt t="11314" x="2317750" y="1803400"/>
          <p14:tracePt t="11331" x="2368550" y="1803400"/>
          <p14:tracePt t="11335" x="2400300" y="1803400"/>
          <p14:tracePt t="11349" x="2451100" y="1803400"/>
          <p14:tracePt t="11364" x="2470150" y="1803400"/>
          <p14:tracePt t="11366" x="2501900" y="1803400"/>
          <p14:tracePt t="11380" x="2559050" y="1803400"/>
          <p14:tracePt t="11397" x="2635250" y="1803400"/>
          <p14:tracePt t="11414" x="2698750" y="1803400"/>
          <p14:tracePt t="11430" x="2774950" y="1803400"/>
          <p14:tracePt t="11447" x="2876550" y="1803400"/>
          <p14:tracePt t="11464" x="2946400" y="1803400"/>
          <p14:tracePt t="11481" x="3022600" y="1803400"/>
          <p14:tracePt t="11490" x="3048000" y="1803400"/>
          <p14:tracePt t="11494" x="3079750" y="1803400"/>
          <p14:tracePt t="11503" x="3111500" y="1803400"/>
          <p14:tracePt t="11515" x="3143250" y="1803400"/>
          <p14:tracePt t="11532" x="3181350" y="1803400"/>
          <p14:tracePt t="11536" x="3206750" y="1803400"/>
          <p14:tracePt t="11548" x="3238500" y="1803400"/>
          <p14:tracePt t="11564" x="3263900" y="1803400"/>
          <p14:tracePt t="11581" x="3308350" y="1803400"/>
          <p14:tracePt t="11597" x="3340100" y="1803400"/>
          <p14:tracePt t="11614" x="3371850" y="1803400"/>
          <p14:tracePt t="11631" x="3409950" y="1803400"/>
          <p14:tracePt t="11647" x="3448050" y="1803400"/>
          <p14:tracePt t="11664" x="3473450" y="1803400"/>
          <p14:tracePt t="11681" x="3517900" y="1803400"/>
          <p14:tracePt t="11686" x="3530600" y="1803400"/>
          <p14:tracePt t="11697" x="3543300" y="1803400"/>
          <p14:tracePt t="11714" x="3575050" y="1803400"/>
          <p14:tracePt t="11719" x="3600450" y="1803400"/>
          <p14:tracePt t="11731" x="3619500" y="1803400"/>
          <p14:tracePt t="11735" x="3632200" y="1803400"/>
          <p14:tracePt t="11749" x="3676650" y="1797050"/>
          <p14:tracePt t="11764" x="3689350" y="1797050"/>
          <p14:tracePt t="11781" x="3765550" y="1790700"/>
          <p14:tracePt t="11797" x="3797300" y="1790700"/>
          <p14:tracePt t="11814" x="3841750" y="1790700"/>
          <p14:tracePt t="11831" x="3886200" y="1790700"/>
          <p14:tracePt t="11847" x="3930650" y="1790700"/>
          <p14:tracePt t="11864" x="3981450" y="1790700"/>
          <p14:tracePt t="11880" x="4038600" y="1790700"/>
          <p14:tracePt t="11897" x="4127500" y="1790700"/>
          <p14:tracePt t="11914" x="4203700" y="1790700"/>
          <p14:tracePt t="11917" x="4241800" y="1790700"/>
          <p14:tracePt t="11932" x="4318000" y="1790700"/>
          <p14:tracePt t="11948" x="4394200" y="1790700"/>
          <p14:tracePt t="11964" x="4438650" y="1790700"/>
          <p14:tracePt t="11981" x="4546600" y="1790700"/>
          <p14:tracePt t="11998" x="4610100" y="1803400"/>
          <p14:tracePt t="12014" x="4673600" y="1809750"/>
          <p14:tracePt t="12031" x="4730750" y="1809750"/>
          <p14:tracePt t="12048" x="4787900" y="1809750"/>
          <p14:tracePt t="12064" x="4819650" y="1809750"/>
          <p14:tracePt t="12081" x="4851400" y="1809750"/>
          <p14:tracePt t="12097" x="4883150" y="1809750"/>
          <p14:tracePt t="12102" x="4895850" y="1809750"/>
          <p14:tracePt t="12114" x="4921250" y="1809750"/>
          <p14:tracePt t="12133" x="4946650" y="1809750"/>
          <p14:tracePt t="12149" x="4953000" y="1809750"/>
          <p14:tracePt t="12166" x="4959350" y="1809750"/>
          <p14:tracePt t="12181" x="4972050" y="1809750"/>
          <p14:tracePt t="12204" x="4978400" y="1809750"/>
          <p14:tracePt t="12214" x="4984750" y="1809750"/>
          <p14:tracePt t="12231" x="4997450" y="1809750"/>
          <p14:tracePt t="12248" x="5016500" y="1809750"/>
          <p14:tracePt t="12264" x="5029200" y="1809750"/>
          <p14:tracePt t="12281" x="5054600" y="1809750"/>
          <p14:tracePt t="12298" x="5086350" y="1809750"/>
          <p14:tracePt t="12303" x="5092700" y="1809750"/>
          <p14:tracePt t="12314" x="5105400" y="1809750"/>
          <p14:tracePt t="12333" x="5137150" y="1809750"/>
          <p14:tracePt t="12348" x="5156200" y="1809750"/>
          <p14:tracePt t="12364" x="5181600" y="1809750"/>
          <p14:tracePt t="12381" x="5207000" y="1816100"/>
          <p14:tracePt t="12398" x="5245100" y="1835150"/>
          <p14:tracePt t="12414" x="5257800" y="1835150"/>
          <p14:tracePt t="12431" x="5264150" y="1835150"/>
          <p14:tracePt t="13126" x="5276850" y="1835150"/>
          <p14:tracePt t="13134" x="5295900" y="1835150"/>
          <p14:tracePt t="13142" x="5314950" y="1835150"/>
          <p14:tracePt t="13151" x="5334000" y="1835150"/>
          <p14:tracePt t="13168" x="5384800" y="1835150"/>
          <p14:tracePt t="13184" x="5467350" y="1835150"/>
          <p14:tracePt t="13201" x="5568950" y="1835150"/>
          <p14:tracePt t="13218" x="5670550" y="1835150"/>
          <p14:tracePt t="13222" x="5702300" y="1835150"/>
          <p14:tracePt t="13234" x="5740400" y="1835150"/>
          <p14:tracePt t="13251" x="5784850" y="1835150"/>
          <p14:tracePt t="13255" x="5791200" y="1835150"/>
          <p14:tracePt t="13267" x="5797550" y="1835150"/>
          <p14:tracePt t="13284" x="5810250" y="1835150"/>
          <p14:tracePt t="13374" x="5816600" y="1828800"/>
          <p14:tracePt t="13534" x="5822950" y="1828800"/>
          <p14:tracePt t="13542" x="5835650" y="1828800"/>
          <p14:tracePt t="13550" x="5842000" y="1828800"/>
          <p14:tracePt t="13559" x="5880100" y="1835150"/>
          <p14:tracePt t="13576" x="5924550" y="1841500"/>
          <p14:tracePt t="13592" x="5975350" y="1847850"/>
          <p14:tracePt t="13609" x="6045200" y="1860550"/>
          <p14:tracePt t="13618" x="6076950" y="1860550"/>
          <p14:tracePt t="13626" x="6102350" y="1860550"/>
          <p14:tracePt t="13642" x="6134100" y="1860550"/>
          <p14:tracePt t="13648" x="6153150" y="1860550"/>
          <p14:tracePt t="13909" x="6108700" y="1860550"/>
          <p14:tracePt t="13917" x="6038850" y="1860550"/>
          <p14:tracePt t="13924" x="5943600" y="1860550"/>
          <p14:tracePt t="13933" x="5835650" y="1860550"/>
          <p14:tracePt t="13950" x="5613400" y="1835150"/>
          <p14:tracePt t="13967" x="5403850" y="1809750"/>
          <p14:tracePt t="13984" x="5372100" y="1809750"/>
          <p14:tracePt t="14230" x="5365750" y="1809750"/>
          <p14:tracePt t="14238" x="5359400" y="1809750"/>
          <p14:tracePt t="14334" x="5372100" y="1809750"/>
          <p14:tracePt t="14406" x="5378450" y="1809750"/>
          <p14:tracePt t="14439" x="5378450" y="1816100"/>
          <p14:tracePt t="14455" x="5378450" y="1828800"/>
          <p14:tracePt t="14463" x="5372100" y="1828800"/>
          <p14:tracePt t="14472" x="5372100" y="1835150"/>
          <p14:tracePt t="14489" x="5353050" y="1841500"/>
          <p14:tracePt t="14497" x="5346700" y="1847850"/>
          <p14:tracePt t="14505" x="5327650" y="1854200"/>
          <p14:tracePt t="14522" x="5283200" y="1873250"/>
          <p14:tracePt t="14528" x="5264150" y="1873250"/>
          <p14:tracePt t="14539" x="5232400" y="1873250"/>
          <p14:tracePt t="14556" x="5149850" y="1879600"/>
          <p14:tracePt t="14560" x="5099050" y="1879600"/>
          <p14:tracePt t="14574" x="4953000" y="1879600"/>
          <p14:tracePt t="14590" x="4768850" y="1879600"/>
          <p14:tracePt t="14605" x="4572000" y="1879600"/>
          <p14:tracePt t="14622" x="4413250" y="1879600"/>
          <p14:tracePt t="14639" x="4273550" y="1873250"/>
          <p14:tracePt t="14656" x="4178300" y="1854200"/>
          <p14:tracePt t="14672" x="4146550" y="1847850"/>
          <p14:tracePt t="14689" x="4140200" y="1847850"/>
          <p14:tracePt t="14743" x="4127500" y="1847850"/>
          <p14:tracePt t="14760" x="4114800" y="1847850"/>
          <p14:tracePt t="14767" x="4089400" y="1847850"/>
          <p14:tracePt t="14775" x="4070350" y="1847850"/>
          <p14:tracePt t="14790" x="4025900" y="1847850"/>
          <p14:tracePt t="14806" x="4000500" y="1847850"/>
          <p14:tracePt t="14822" x="3975100" y="1847850"/>
          <p14:tracePt t="14855" x="3968750" y="1847850"/>
          <p14:tracePt t="14863" x="3962400" y="1847850"/>
          <p14:tracePt t="14873" x="3956050" y="1847850"/>
          <p14:tracePt t="14889" x="3949700" y="1854200"/>
          <p14:tracePt t="14905" x="3930650" y="1860550"/>
          <p14:tracePt t="14922" x="3911600" y="1866900"/>
          <p14:tracePt t="14939" x="3898900" y="1873250"/>
          <p14:tracePt t="14943" x="3892550" y="1873250"/>
          <p14:tracePt t="14956" x="3886200" y="1873250"/>
          <p14:tracePt t="14958" x="3879850" y="1873250"/>
          <p14:tracePt t="14973" x="3873500" y="1879600"/>
          <p14:tracePt t="14990" x="3867150" y="1879600"/>
          <p14:tracePt t="15006" x="3860800" y="1885950"/>
          <p14:tracePt t="27902" x="3854450" y="1885950"/>
          <p14:tracePt t="27908" x="3835400" y="1885950"/>
          <p14:tracePt t="27917" x="3803650" y="1885950"/>
          <p14:tracePt t="27928" x="3797300" y="1885950"/>
          <p14:tracePt t="27944" x="3784600" y="1885950"/>
          <p14:tracePt t="28228" x="3797300" y="1885950"/>
          <p14:tracePt t="28237" x="3803650" y="1885950"/>
          <p14:tracePt t="28244" x="3810000" y="1879600"/>
          <p14:tracePt t="28253" x="3835400" y="1873250"/>
          <p14:tracePt t="28269" x="3905250" y="1866900"/>
          <p14:tracePt t="28286" x="4032250" y="1866900"/>
          <p14:tracePt t="28303" x="4191000" y="1866900"/>
          <p14:tracePt t="28320" x="4368800" y="1892300"/>
          <p14:tracePt t="28336" x="4559300" y="1905000"/>
          <p14:tracePt t="28341" x="4660900" y="1930400"/>
          <p14:tracePt t="28353" x="4762500" y="1949450"/>
          <p14:tracePt t="28370" x="5016500" y="1987550"/>
          <p14:tracePt t="28374" x="5137150" y="2000250"/>
          <p14:tracePt t="28390" x="5359400" y="2025650"/>
          <p14:tracePt t="28404" x="5556250" y="2025650"/>
          <p14:tracePt t="28419" x="5632450" y="2025650"/>
          <p14:tracePt t="28436" x="5791200" y="2025650"/>
          <p14:tracePt t="28453" x="5848350" y="2025650"/>
          <p14:tracePt t="28469" x="5886450" y="2019300"/>
          <p14:tracePt t="28486" x="5924550" y="2000250"/>
          <p14:tracePt t="28503" x="5969000" y="1987550"/>
          <p14:tracePt t="28520" x="6000750" y="1974850"/>
          <p14:tracePt t="28536" x="6019800" y="1968500"/>
          <p14:tracePt t="28553" x="6064250" y="1962150"/>
          <p14:tracePt t="28557" x="6070600" y="1962150"/>
          <p14:tracePt t="28569" x="6089650" y="1962150"/>
          <p14:tracePt t="28588" x="6153150" y="1955800"/>
          <p14:tracePt t="28604" x="6216650" y="1936750"/>
          <p14:tracePt t="28620" x="6292850" y="1924050"/>
          <p14:tracePt t="28636" x="6369050" y="1898650"/>
          <p14:tracePt t="28653" x="6419850" y="1885950"/>
          <p14:tracePt t="28670" x="6426200" y="1879600"/>
          <p14:tracePt t="29000" x="6419850" y="1879600"/>
          <p14:tracePt t="29005" x="6400800" y="1879600"/>
          <p14:tracePt t="29015" x="6381750" y="1879600"/>
          <p14:tracePt t="29025" x="6350000" y="1879600"/>
          <p14:tracePt t="29041" x="6273800" y="1866900"/>
          <p14:tracePt t="29046" x="6242050" y="1860550"/>
          <p14:tracePt t="29060" x="6184900" y="1860550"/>
          <p14:tracePt t="29076" x="6051550" y="1841500"/>
          <p14:tracePt t="29092" x="5969000" y="1835150"/>
          <p14:tracePt t="29108" x="5899150" y="1835150"/>
          <p14:tracePt t="29125" x="5861050" y="1835150"/>
          <p14:tracePt t="29141" x="5848350" y="1835150"/>
          <p14:tracePt t="29158" x="5842000" y="1835150"/>
          <p14:tracePt t="31871" x="5835650" y="1835150"/>
          <p14:tracePt t="31878" x="5842000" y="1841500"/>
          <p14:tracePt t="31886" x="5861050" y="1854200"/>
          <p14:tracePt t="31896" x="5861050" y="1860550"/>
          <p14:tracePt t="31913" x="5880100" y="1873250"/>
          <p14:tracePt t="31930" x="5880100" y="1879600"/>
          <p14:tracePt t="31951" x="5886450" y="1885950"/>
          <p14:tracePt t="51471" x="5886450" y="1892300"/>
          <p14:tracePt t="51479" x="5880100" y="1892300"/>
          <p14:tracePt t="51487" x="5873750" y="1892300"/>
          <p14:tracePt t="51504" x="5861050" y="1892300"/>
          <p14:tracePt t="51514" x="5854700" y="1892300"/>
          <p14:tracePt t="51530" x="5835650" y="1892300"/>
          <p14:tracePt t="51547" x="5829300" y="1892300"/>
          <p14:tracePt t="51563" x="5816600" y="1892300"/>
          <p14:tracePt t="51567" x="5810250" y="1892300"/>
          <p14:tracePt t="51580" x="5803900" y="1892300"/>
          <p14:tracePt t="51598" x="5791200" y="1892300"/>
          <p14:tracePt t="51615" x="5784850" y="1898650"/>
          <p14:tracePt t="51640" x="5778500" y="1898650"/>
          <p14:tracePt t="51655" x="5765800" y="1898650"/>
          <p14:tracePt t="51664" x="5759450" y="1898650"/>
          <p14:tracePt t="51680" x="5721350" y="1905000"/>
          <p14:tracePt t="51697" x="5676900" y="1911350"/>
          <p14:tracePt t="51714" x="5638800" y="1911350"/>
          <p14:tracePt t="51731" x="5607050" y="1911350"/>
          <p14:tracePt t="51747" x="5562600" y="1911350"/>
          <p14:tracePt t="51753" x="5549900" y="1911350"/>
          <p14:tracePt t="51764" x="5524500" y="1911350"/>
          <p14:tracePt t="51781" x="5461000" y="1911350"/>
          <p14:tracePt t="51785" x="5416550" y="1911350"/>
          <p14:tracePt t="51799" x="5321300" y="1911350"/>
          <p14:tracePt t="51816" x="5232400" y="1924050"/>
          <p14:tracePt t="51831" x="5162550" y="1930400"/>
          <p14:tracePt t="51847" x="5105400" y="1955800"/>
          <p14:tracePt t="51864" x="5060950" y="1974850"/>
          <p14:tracePt t="51881" x="5029200" y="1987550"/>
          <p14:tracePt t="51897" x="5010150" y="2006600"/>
          <p14:tracePt t="51914" x="5010150" y="2012950"/>
          <p14:tracePt t="51931" x="5003800" y="2025650"/>
          <p14:tracePt t="51947" x="4997450" y="2032000"/>
          <p14:tracePt t="52696" x="4984750" y="2032000"/>
          <p14:tracePt t="52703" x="4978400" y="2032000"/>
          <p14:tracePt t="52716" x="4972050" y="2032000"/>
          <p14:tracePt t="52734" x="4921250" y="2032000"/>
          <p14:tracePt t="52738" x="4883150" y="2032000"/>
          <p14:tracePt t="52750" x="4794250" y="2032000"/>
          <p14:tracePt t="52766" x="4679950" y="2032000"/>
          <p14:tracePt t="52783" x="4572000" y="2032000"/>
          <p14:tracePt t="52800" x="4464050" y="2032000"/>
          <p14:tracePt t="52817" x="4381500" y="2032000"/>
          <p14:tracePt t="52833" x="4311650" y="2032000"/>
          <p14:tracePt t="52850" x="4260850" y="2019300"/>
          <p14:tracePt t="52867" x="4241800" y="2012950"/>
          <p14:tracePt t="52883" x="4222750" y="2012950"/>
          <p14:tracePt t="66950" x="4222750" y="2006600"/>
          <p14:tracePt t="66958" x="4203700" y="1974850"/>
          <p14:tracePt t="66967" x="4191000" y="1943100"/>
          <p14:tracePt t="66976" x="4165600" y="1905000"/>
          <p14:tracePt t="66993" x="4152900" y="1860550"/>
          <p14:tracePt t="67009" x="4152900" y="1841500"/>
          <p14:tracePt t="67575" x="4165600" y="1841500"/>
          <p14:tracePt t="67583" x="4184650" y="1841500"/>
          <p14:tracePt t="67591" x="4203700" y="1841500"/>
          <p14:tracePt t="67615" x="4210050" y="1847850"/>
          <p14:tracePt t="67631" x="4216400" y="1847850"/>
          <p14:tracePt t="67655" x="4216400" y="1854200"/>
          <p14:tracePt t="67711" x="4216400" y="1860550"/>
          <p14:tracePt t="67791" x="4203700" y="1860550"/>
          <p14:tracePt t="67823" x="4197350" y="1860550"/>
          <p14:tracePt t="67859" x="4191000" y="1860550"/>
          <p14:tracePt t="67864" x="4184650" y="1860550"/>
          <p14:tracePt t="67872" x="4178300" y="1860550"/>
          <p14:tracePt t="67883" x="4171950" y="1860550"/>
          <p14:tracePt t="67900" x="4152900" y="1866900"/>
          <p14:tracePt t="67919" x="4146550" y="1866900"/>
          <p14:tracePt t="75082" x="4152900" y="1866900"/>
          <p14:tracePt t="75146" x="4165600" y="1866900"/>
          <p14:tracePt t="75154" x="4171950" y="1866900"/>
          <p14:tracePt t="75162" x="4171950" y="1873250"/>
          <p14:tracePt t="75173" x="4178300" y="1879600"/>
          <p14:tracePt t="75190" x="4184650" y="1879600"/>
          <p14:tracePt t="75259" x="4191000" y="1885950"/>
          <p14:tracePt t="75442" x="4191000" y="1892300"/>
          <p14:tracePt t="75459" x="4184650" y="1905000"/>
          <p14:tracePt t="75466" x="4171950" y="1917700"/>
          <p14:tracePt t="75476" x="4171950" y="1924050"/>
          <p14:tracePt t="75490" x="4152900" y="1943100"/>
          <p14:tracePt t="75507" x="4146550" y="1949450"/>
          <p14:tracePt t="75524" x="4140200" y="1955800"/>
          <p14:tracePt t="75540" x="4133850" y="1962150"/>
          <p14:tracePt t="75627" x="4121150" y="1962150"/>
          <p14:tracePt t="75634" x="4114800" y="1962150"/>
          <p14:tracePt t="75651" x="4102100" y="1962150"/>
          <p14:tracePt t="75659" x="4089400" y="1962150"/>
          <p14:tracePt t="75673" x="4064000" y="1962150"/>
          <p14:tracePt t="75690" x="4051300" y="1962150"/>
          <p14:tracePt t="75707" x="4032250" y="1962150"/>
          <p14:tracePt t="75723" x="4019550" y="1962150"/>
          <p14:tracePt t="75740" x="3987800" y="1962150"/>
          <p14:tracePt t="75757" x="3962400" y="1962150"/>
          <p14:tracePt t="75774" x="3937000" y="1962150"/>
          <p14:tracePt t="75790" x="3886200" y="1962150"/>
          <p14:tracePt t="75795" x="3879850" y="1962150"/>
          <p14:tracePt t="75807" x="3854450" y="1962150"/>
          <p14:tracePt t="75823" x="3822700" y="1962150"/>
          <p14:tracePt t="75826" x="3810000" y="1962150"/>
          <p14:tracePt t="75840" x="3797300" y="1962150"/>
          <p14:tracePt t="75955" x="3784600" y="1962150"/>
          <p14:tracePt t="76083" x="3778250" y="1962150"/>
          <p14:tracePt t="76107" x="3771900" y="1962150"/>
          <p14:tracePt t="76778" x="3759200" y="1962150"/>
          <p14:tracePt t="76786" x="3752850" y="1962150"/>
          <p14:tracePt t="76795" x="3733800" y="1955800"/>
          <p14:tracePt t="76803" x="3721100" y="1949450"/>
          <p14:tracePt t="76819" x="3689350" y="1943100"/>
          <p14:tracePt t="76836" x="3632200" y="1924050"/>
          <p14:tracePt t="76852" x="3511550" y="1911350"/>
          <p14:tracePt t="76869" x="3314700" y="1873250"/>
          <p14:tracePt t="76886" x="3041650" y="1835150"/>
          <p14:tracePt t="76903" x="2819400" y="1822450"/>
          <p14:tracePt t="76919" x="2660650" y="1816100"/>
          <p14:tracePt t="76923" x="2584450" y="1816100"/>
          <p14:tracePt t="76936" x="2520950" y="1816100"/>
          <p14:tracePt t="76955" x="2374900" y="1790700"/>
          <p14:tracePt t="76970" x="2330450" y="1784350"/>
          <p14:tracePt t="76986" x="2292350" y="1778000"/>
          <p14:tracePt t="77003" x="2254250" y="1778000"/>
          <p14:tracePt t="77019" x="2222500" y="1771650"/>
          <p14:tracePt t="77036" x="2146300" y="1771650"/>
          <p14:tracePt t="77053" x="2038350" y="1771650"/>
          <p14:tracePt t="77069" x="1892300" y="1771650"/>
          <p14:tracePt t="77086" x="1765300" y="1771650"/>
          <p14:tracePt t="77103" x="1676400" y="1771650"/>
          <p14:tracePt t="77119" x="1593850" y="1771650"/>
          <p14:tracePt t="77136" x="1581150" y="1771650"/>
          <p14:tracePt t="77260" x="1568450" y="1771650"/>
          <p14:tracePt t="77267" x="1562100" y="1771650"/>
          <p14:tracePt t="77276" x="1555750" y="1771650"/>
          <p14:tracePt t="77287" x="1543050" y="1771650"/>
          <p14:tracePt t="77303" x="1517650" y="1778000"/>
          <p14:tracePt t="77320" x="1498600" y="1784350"/>
          <p14:tracePt t="77571" x="1498600" y="1790700"/>
          <p14:tracePt t="77580" x="1479550" y="1790700"/>
          <p14:tracePt t="77588" x="1466850" y="1803400"/>
          <p14:tracePt t="77603" x="1460500" y="1841500"/>
          <p14:tracePt t="77620" x="1460500" y="1905000"/>
          <p14:tracePt t="77637" x="1460500" y="1993900"/>
          <p14:tracePt t="77654" x="1485900" y="2044700"/>
          <p14:tracePt t="77670" x="1498600" y="2082800"/>
          <p14:tracePt t="77687" x="1504950" y="2089150"/>
          <p14:tracePt t="77850" x="1504950" y="2095500"/>
          <p14:tracePt t="77874" x="1498600" y="2101850"/>
          <p14:tracePt t="77980" x="1492250" y="2101850"/>
          <p14:tracePt t="77996" x="1492250" y="2082800"/>
          <p14:tracePt t="78004" x="1485900" y="2070100"/>
          <p14:tracePt t="78012" x="1479550" y="2044700"/>
          <p14:tracePt t="78020" x="1466850" y="2038350"/>
          <p14:tracePt t="78037" x="1454150" y="2006600"/>
          <p14:tracePt t="78053" x="1447800" y="1968500"/>
          <p14:tracePt t="78070" x="1435100" y="1930400"/>
          <p14:tracePt t="78087" x="1435100" y="1898650"/>
          <p14:tracePt t="78104" x="1428750" y="1873250"/>
          <p14:tracePt t="78109" x="1428750" y="1860550"/>
          <p14:tracePt t="78121" x="1428750" y="1854200"/>
          <p14:tracePt t="78137" x="1428750" y="1847850"/>
          <p14:tracePt t="78213" x="1422400" y="1847850"/>
          <p14:tracePt t="78237" x="1416050" y="1841500"/>
          <p14:tracePt t="78292" x="1403350" y="1841500"/>
          <p14:tracePt t="78300" x="1384300" y="1841500"/>
          <p14:tracePt t="78316" x="1365250" y="1841500"/>
          <p14:tracePt t="78325" x="1358900" y="1841500"/>
          <p14:tracePt t="78338" x="1327150" y="1841500"/>
          <p14:tracePt t="78354" x="1282700" y="1841500"/>
          <p14:tracePt t="78370" x="1225550" y="1841500"/>
          <p14:tracePt t="78387" x="1123950" y="1816100"/>
          <p14:tracePt t="78404" x="1016000" y="1803400"/>
          <p14:tracePt t="78420" x="882650" y="1784350"/>
          <p14:tracePt t="78437" x="755650" y="1771650"/>
          <p14:tracePt t="78454" x="666750" y="1765300"/>
          <p14:tracePt t="78471" x="635000" y="1752600"/>
          <p14:tracePt t="79100" x="647700" y="1752600"/>
          <p14:tracePt t="79108" x="666750" y="1752600"/>
          <p14:tracePt t="79116" x="698500" y="1758950"/>
          <p14:tracePt t="79125" x="736600" y="1765300"/>
          <p14:tracePt t="79142" x="806450" y="1784350"/>
          <p14:tracePt t="79159" x="876300" y="1803400"/>
          <p14:tracePt t="79175" x="933450" y="1816100"/>
          <p14:tracePt t="79191" x="1003300" y="1822450"/>
          <p14:tracePt t="79208" x="1035050" y="1828800"/>
          <p14:tracePt t="79225" x="1060450" y="1828800"/>
          <p14:tracePt t="79226" x="1073150" y="1828800"/>
          <p14:tracePt t="79241" x="1079500" y="1828800"/>
          <p14:tracePt t="79299" x="1085850" y="1828800"/>
          <p14:tracePt t="79316" x="1098550" y="1828800"/>
          <p14:tracePt t="79325" x="1111250" y="1828800"/>
          <p14:tracePt t="79332" x="1123950" y="1828800"/>
          <p14:tracePt t="79349" x="1136650" y="1828800"/>
          <p14:tracePt t="79359" x="1162050" y="1828800"/>
          <p14:tracePt t="79375" x="1187450" y="1841500"/>
          <p14:tracePt t="79392" x="1206500" y="1841500"/>
          <p14:tracePt t="79409" x="1238250" y="1847850"/>
          <p14:tracePt t="79414" x="1244600" y="1854200"/>
          <p14:tracePt t="79426" x="1263650" y="1860550"/>
          <p14:tracePt t="79442" x="1270000" y="1860550"/>
          <p14:tracePt t="81590" x="1295400" y="1860550"/>
          <p14:tracePt t="81597" x="1314450" y="1860550"/>
          <p14:tracePt t="81606" x="1339850" y="1860550"/>
          <p14:tracePt t="81617" x="1371600" y="1860550"/>
          <p14:tracePt t="81633" x="1435100" y="1860550"/>
          <p14:tracePt t="81640" x="1479550" y="1860550"/>
          <p14:tracePt t="81650" x="1524000" y="1860550"/>
          <p14:tracePt t="81667" x="1625600" y="1885950"/>
          <p14:tracePt t="81671" x="1670050" y="1885950"/>
          <p14:tracePt t="81686" x="1784350" y="1898650"/>
          <p14:tracePt t="81701" x="1879600" y="1924050"/>
          <p14:tracePt t="81716" x="1962150" y="1930400"/>
          <p14:tracePt t="81733" x="2012950" y="1930400"/>
          <p14:tracePt t="81750" x="2044700" y="1930400"/>
          <p14:tracePt t="81766" x="2057400" y="1930400"/>
          <p14:tracePt t="81806" x="2063750" y="1930400"/>
          <p14:tracePt t="81837" x="2076450" y="1930400"/>
          <p14:tracePt t="81846" x="2082800" y="1930400"/>
          <p14:tracePt t="81855" x="2089150" y="1930400"/>
          <p14:tracePt t="81868" x="2108200" y="1930400"/>
          <p14:tracePt t="81884" x="2165350" y="1930400"/>
          <p14:tracePt t="81900" x="2222500" y="1943100"/>
          <p14:tracePt t="81916" x="2298700" y="1962150"/>
          <p14:tracePt t="81933" x="2381250" y="1968500"/>
          <p14:tracePt t="81950" x="2444750" y="1981200"/>
          <p14:tracePt t="81967" x="2501900" y="1987550"/>
          <p14:tracePt t="81983" x="2540000" y="1987550"/>
          <p14:tracePt t="82000" x="2559050" y="1987550"/>
          <p14:tracePt t="82017" x="2578100" y="1987550"/>
          <p14:tracePt t="82033" x="2609850" y="1987550"/>
          <p14:tracePt t="82038" x="2635250" y="1987550"/>
          <p14:tracePt t="82050" x="2654300" y="1987550"/>
          <p14:tracePt t="82069" x="2698750" y="1987550"/>
          <p14:tracePt t="82073" x="2724150" y="1987550"/>
          <p14:tracePt t="82086" x="2736850" y="1981200"/>
          <p14:tracePt t="82088" x="2749550" y="1981200"/>
          <p14:tracePt t="82100" x="2781300" y="1968500"/>
          <p14:tracePt t="82117" x="2794000" y="1968500"/>
          <p14:tracePt t="82134" x="2825750" y="1955800"/>
          <p14:tracePt t="82150" x="2851150" y="1955800"/>
          <p14:tracePt t="82167" x="2889250" y="1943100"/>
          <p14:tracePt t="82183" x="2927350" y="1930400"/>
          <p14:tracePt t="82200" x="2971800" y="1917700"/>
          <p14:tracePt t="82217" x="3028950" y="1917700"/>
          <p14:tracePt t="82234" x="3086100" y="1898650"/>
          <p14:tracePt t="82250" x="3149600" y="1898650"/>
          <p14:tracePt t="82256" x="3187700" y="1885950"/>
          <p14:tracePt t="82268" x="3206750" y="1885950"/>
          <p14:tracePt t="82270" x="3238500" y="1885950"/>
          <p14:tracePt t="82285" x="3314700" y="1885950"/>
          <p14:tracePt t="82300" x="3359150" y="1885950"/>
          <p14:tracePt t="82317" x="3543300" y="1873250"/>
          <p14:tracePt t="82334" x="3683000" y="1847850"/>
          <p14:tracePt t="82350" x="3841750" y="1828800"/>
          <p14:tracePt t="82367" x="4006850" y="1803400"/>
          <p14:tracePt t="82384" x="4184650" y="1790700"/>
          <p14:tracePt t="82400" x="4356100" y="1765300"/>
          <p14:tracePt t="82417" x="4527550" y="1765300"/>
          <p14:tracePt t="82434" x="4686300" y="1765300"/>
          <p14:tracePt t="82438" x="4749800" y="1765300"/>
          <p14:tracePt t="82450" x="4819650" y="1765300"/>
          <p14:tracePt t="82469" x="4946650" y="1765300"/>
          <p14:tracePt t="82472" x="5022850" y="1765300"/>
          <p14:tracePt t="82484" x="5067300" y="1765300"/>
          <p14:tracePt t="82501" x="5257800" y="1765300"/>
          <p14:tracePt t="82517" x="5372100" y="1765300"/>
          <p14:tracePt t="82534" x="5499100" y="1765300"/>
          <p14:tracePt t="82551" x="5638800" y="1765300"/>
          <p14:tracePt t="82567" x="5791200" y="1784350"/>
          <p14:tracePt t="82584" x="5943600" y="1816100"/>
          <p14:tracePt t="82601" x="6064250" y="1841500"/>
          <p14:tracePt t="82606" x="6108700" y="1847850"/>
          <p14:tracePt t="82617" x="6153150" y="1854200"/>
          <p14:tracePt t="82634" x="6242050" y="1866900"/>
          <p14:tracePt t="82639" x="6273800" y="1885950"/>
          <p14:tracePt t="82651" x="6311900" y="1898650"/>
          <p14:tracePt t="82670" x="6356350" y="1905000"/>
          <p14:tracePt t="82686" x="6375400" y="1911350"/>
          <p14:tracePt t="82703" x="6381750" y="1911350"/>
          <p14:tracePt t="82726" x="6394450" y="1911350"/>
          <p14:tracePt t="82766" x="6400800" y="1911350"/>
          <p14:tracePt t="83142" x="6407150" y="1917700"/>
          <p14:tracePt t="83183" x="6407150" y="1924050"/>
          <p14:tracePt t="83190" x="6400800" y="1924050"/>
          <p14:tracePt t="83207" x="6381750" y="1924050"/>
          <p14:tracePt t="83217" x="6375400" y="1924050"/>
          <p14:tracePt t="83234" x="6343650" y="1924050"/>
          <p14:tracePt t="83251" x="6324600" y="1924050"/>
          <p14:tracePt t="83381" x="6318250" y="1924050"/>
          <p14:tracePt t="83389" x="6318250" y="1911350"/>
          <p14:tracePt t="83406" x="6330950" y="1911350"/>
          <p14:tracePt t="83417" x="6356350" y="1911350"/>
          <p14:tracePt t="83434" x="6394450" y="1905000"/>
          <p14:tracePt t="83451" x="6445250" y="1905000"/>
          <p14:tracePt t="83467" x="6508750" y="1905000"/>
          <p14:tracePt t="83471" x="6540500" y="1905000"/>
          <p14:tracePt t="83485" x="6572250" y="1905000"/>
          <p14:tracePt t="83501" x="6705600" y="1905000"/>
          <p14:tracePt t="83517" x="6800850" y="1905000"/>
          <p14:tracePt t="83534" x="6896100" y="1905000"/>
          <p14:tracePt t="83551" x="6985000" y="1905000"/>
          <p14:tracePt t="83567" x="7080250" y="1905000"/>
          <p14:tracePt t="83584" x="7175500" y="1905000"/>
          <p14:tracePt t="83601" x="7270750" y="1905000"/>
          <p14:tracePt t="83618" x="7366000" y="1905000"/>
          <p14:tracePt t="83623" x="7410450" y="1905000"/>
          <p14:tracePt t="83634" x="7454900" y="1905000"/>
          <p14:tracePt t="83651" x="7537450" y="1905000"/>
          <p14:tracePt t="83656" x="7581900" y="1905000"/>
          <p14:tracePt t="83671" x="7613650" y="1905000"/>
          <p14:tracePt t="83673" x="7645400" y="1905000"/>
          <p14:tracePt t="83686" x="7683500" y="1905000"/>
          <p14:tracePt t="83689" x="7721600" y="1905000"/>
          <p14:tracePt t="83701" x="7797800" y="1905000"/>
          <p14:tracePt t="83718" x="7880350" y="1885950"/>
          <p14:tracePt t="83734" x="7969250" y="1879600"/>
          <p14:tracePt t="83751" x="8051800" y="1879600"/>
          <p14:tracePt t="83768" x="8153400" y="1879600"/>
          <p14:tracePt t="83784" x="8223250" y="1879600"/>
          <p14:tracePt t="83801" x="8299450" y="1879600"/>
          <p14:tracePt t="83818" x="8356600" y="1879600"/>
          <p14:tracePt t="83824" x="8382000" y="1879600"/>
          <p14:tracePt t="83834" x="8401050" y="1879600"/>
          <p14:tracePt t="83851" x="8445500" y="1879600"/>
          <p14:tracePt t="83855" x="8470900" y="1879600"/>
          <p14:tracePt t="83868" x="8509000" y="1879600"/>
          <p14:tracePt t="83885" x="8616950" y="1879600"/>
          <p14:tracePt t="83901" x="8712200" y="1879600"/>
          <p14:tracePt t="83917" x="8801100" y="1879600"/>
          <p14:tracePt t="83937" x="8909050" y="1879600"/>
          <p14:tracePt t="83951" x="8991600" y="1879600"/>
          <p14:tracePt t="83967" x="9061450" y="1879600"/>
          <p14:tracePt t="83984" x="9124950" y="1879600"/>
          <p14:tracePt t="84001" x="9182100" y="1879600"/>
          <p14:tracePt t="84018" x="9213850" y="1879600"/>
          <p14:tracePt t="84025" x="9232900" y="1879600"/>
          <p14:tracePt t="84035" x="9251950" y="1879600"/>
          <p14:tracePt t="84051" x="9290050" y="1879600"/>
          <p14:tracePt t="84058" x="9321800" y="1879600"/>
          <p14:tracePt t="84070" x="9347200" y="1879600"/>
          <p14:tracePt t="84086" x="9461500" y="1879600"/>
          <p14:tracePt t="84101" x="9569450" y="1879600"/>
          <p14:tracePt t="84118" x="9652000" y="1879600"/>
          <p14:tracePt t="84134" x="9772650" y="1879600"/>
          <p14:tracePt t="84151" x="9886950" y="1879600"/>
          <p14:tracePt t="84168" x="10007600" y="1879600"/>
          <p14:tracePt t="84184" x="10102850" y="1879600"/>
          <p14:tracePt t="84201" x="10185400" y="1879600"/>
          <p14:tracePt t="84208" x="10217150" y="1879600"/>
          <p14:tracePt t="84218" x="10255250" y="1879600"/>
          <p14:tracePt t="84234" x="10350500" y="1879600"/>
          <p14:tracePt t="84251" x="10426700" y="1879600"/>
          <p14:tracePt t="84254" x="10471150" y="1879600"/>
          <p14:tracePt t="84268" x="10521950" y="1879600"/>
          <p14:tracePt t="84285" x="10648950" y="1879600"/>
          <p14:tracePt t="84301" x="10712450" y="1879600"/>
          <p14:tracePt t="84318" x="10833100" y="1879600"/>
          <p14:tracePt t="84334" x="10922000" y="1879600"/>
          <p14:tracePt t="84351" x="10998200" y="1879600"/>
          <p14:tracePt t="84368" x="11049000" y="1879600"/>
          <p14:tracePt t="84385" x="11093450" y="1879600"/>
          <p14:tracePt t="84402" x="11118850" y="1879600"/>
          <p14:tracePt t="84418" x="11131550" y="1879600"/>
          <p14:tracePt t="84425" x="11137900" y="1879600"/>
          <p14:tracePt t="84435" x="11144250" y="1879600"/>
          <p14:tracePt t="84451" x="11156950" y="1879600"/>
          <p14:tracePt t="84457" x="11163300" y="1879600"/>
          <p14:tracePt t="84480" x="11169650" y="1879600"/>
          <p14:tracePt t="84487" x="11176000" y="1879600"/>
          <p14:tracePt t="84501" x="11182350" y="1879600"/>
          <p14:tracePt t="84671" x="11169650" y="1879600"/>
          <p14:tracePt t="84688" x="11144250" y="1885950"/>
          <p14:tracePt t="84695" x="11137900" y="1892300"/>
          <p14:tracePt t="84707" x="11118850" y="1892300"/>
          <p14:tracePt t="84724" x="11074400" y="1911350"/>
          <p14:tracePt t="84728" x="11042650" y="1911350"/>
          <p14:tracePt t="84743" x="11010900" y="1911350"/>
          <p14:tracePt t="84745" x="10979150" y="1911350"/>
          <p14:tracePt t="84758" x="10871200" y="1917700"/>
          <p14:tracePt t="84774" x="10826750" y="1924050"/>
          <p14:tracePt t="84790" x="10674350" y="1949450"/>
          <p14:tracePt t="84807" x="10591800" y="1955800"/>
          <p14:tracePt t="84824" x="10496550" y="1962150"/>
          <p14:tracePt t="84841" x="10369550" y="1981200"/>
          <p14:tracePt t="84857" x="10267950" y="1987550"/>
          <p14:tracePt t="84874" x="10172700" y="2006600"/>
          <p14:tracePt t="84891" x="10052050" y="2025650"/>
          <p14:tracePt t="84907" x="9912350" y="2044700"/>
          <p14:tracePt t="84923" x="9766300" y="2070100"/>
          <p14:tracePt t="84942" x="9544050" y="2101850"/>
          <p14:tracePt t="84957" x="9417050" y="2120900"/>
          <p14:tracePt t="84974" x="9290050" y="2152650"/>
          <p14:tracePt t="84991" x="9163050" y="2159000"/>
          <p14:tracePt t="85007" x="9036050" y="2165350"/>
          <p14:tracePt t="85024" x="8877300" y="2165350"/>
          <p14:tracePt t="85041" x="8699500" y="2165350"/>
          <p14:tracePt t="85058" x="8521700" y="2165350"/>
          <p14:tracePt t="85074" x="8337550" y="2178050"/>
          <p14:tracePt t="85080" x="8261350" y="2190750"/>
          <p14:tracePt t="85091" x="8178800" y="2203450"/>
          <p14:tracePt t="85108" x="8007350" y="2228850"/>
          <p14:tracePt t="85112" x="7943850" y="2228850"/>
          <p14:tracePt t="85125" x="7861300" y="2228850"/>
          <p14:tracePt t="85142" x="7639050" y="2228850"/>
          <p14:tracePt t="85157" x="7486650" y="2216150"/>
          <p14:tracePt t="85174" x="7366000" y="2190750"/>
          <p14:tracePt t="85191" x="7258050" y="2178050"/>
          <p14:tracePt t="85207" x="7137400" y="2165350"/>
          <p14:tracePt t="85224" x="7035800" y="2127250"/>
          <p14:tracePt t="85241" x="6915150" y="2095500"/>
          <p14:tracePt t="85258" x="6743700" y="2044700"/>
          <p14:tracePt t="85274" x="6597650" y="1987550"/>
          <p14:tracePt t="85291" x="6457950" y="1943100"/>
          <p14:tracePt t="85307" x="6330950" y="1911350"/>
          <p14:tracePt t="85324" x="6254750" y="1885950"/>
          <p14:tracePt t="85327" x="6216650" y="1879600"/>
          <p14:tracePt t="85342" x="6165850" y="1860550"/>
          <p14:tracePt t="85357" x="6146800" y="1854200"/>
          <p14:tracePt t="85681" x="6159500" y="1854200"/>
          <p14:tracePt t="85687" x="6178550" y="1854200"/>
          <p14:tracePt t="85697" x="6203950" y="1860550"/>
          <p14:tracePt t="85713" x="6273800" y="1879600"/>
          <p14:tracePt t="85730" x="6343650" y="1905000"/>
          <p14:tracePt t="85737" x="6400800" y="1911350"/>
          <p14:tracePt t="85747" x="6432550" y="1917700"/>
          <p14:tracePt t="85763" x="6483350" y="1943100"/>
          <p14:tracePt t="85769" x="6515100" y="1943100"/>
          <p14:tracePt t="85781" x="6540500" y="1949450"/>
          <p14:tracePt t="85798" x="6584950" y="1955800"/>
          <p14:tracePt t="85802" x="6597650" y="1955800"/>
          <p14:tracePt t="85816" x="6635750" y="1955800"/>
          <p14:tracePt t="85830" x="6673850" y="1968500"/>
          <p14:tracePt t="85847" x="6743700" y="1968500"/>
          <p14:tracePt t="85864" x="6781800" y="1968500"/>
          <p14:tracePt t="85880" x="6838950" y="1968500"/>
          <p14:tracePt t="85897" x="6902450" y="1968500"/>
          <p14:tracePt t="85913" x="6959600" y="1968500"/>
          <p14:tracePt t="85930" x="7010400" y="1968500"/>
          <p14:tracePt t="85947" x="7073900" y="1968500"/>
          <p14:tracePt t="85964" x="7162800" y="1981200"/>
          <p14:tracePt t="85986" x="7346950" y="2006600"/>
          <p14:tracePt t="85998" x="7518400" y="2032000"/>
          <p14:tracePt t="86016" x="7708900" y="2051050"/>
          <p14:tracePt t="86030" x="7886700" y="2051050"/>
          <p14:tracePt t="86047" x="8064500" y="2051050"/>
          <p14:tracePt t="86064" x="8216900" y="2051050"/>
          <p14:tracePt t="86080" x="8331200" y="2051050"/>
          <p14:tracePt t="86097" x="8420100" y="2051050"/>
          <p14:tracePt t="86114" x="8489950" y="2051050"/>
          <p14:tracePt t="86121" x="8528050" y="2051050"/>
          <p14:tracePt t="86131" x="8540750" y="2051050"/>
          <p14:tracePt t="86147" x="8604250" y="2051050"/>
          <p14:tracePt t="86152" x="8636000" y="2051050"/>
          <p14:tracePt t="86164" x="8667750" y="2051050"/>
          <p14:tracePt t="86181" x="8724900" y="2051050"/>
          <p14:tracePt t="86185" x="8769350" y="2051050"/>
          <p14:tracePt t="86197" x="8801100" y="2051050"/>
          <p14:tracePt t="86213" x="8877300" y="2051050"/>
          <p14:tracePt t="86215" x="8909050" y="2051050"/>
          <p14:tracePt t="86230" x="8978900" y="2044700"/>
          <p14:tracePt t="86247" x="9055100" y="2032000"/>
          <p14:tracePt t="86264" x="9118600" y="2032000"/>
          <p14:tracePt t="86281" x="9182100" y="2012950"/>
          <p14:tracePt t="86297" x="9213850" y="2012950"/>
          <p14:tracePt t="86313" x="9271000" y="2006600"/>
          <p14:tracePt t="86330" x="9328150" y="2000250"/>
          <p14:tracePt t="86347" x="9404350" y="1987550"/>
          <p14:tracePt t="86364" x="9480550" y="1987550"/>
          <p14:tracePt t="86381" x="9575800" y="1987550"/>
          <p14:tracePt t="86384" x="9626600" y="1987550"/>
          <p14:tracePt t="86399" x="9658350" y="1987550"/>
          <p14:tracePt t="86401" x="9715500" y="1987550"/>
          <p14:tracePt t="86414" x="9791700" y="1981200"/>
          <p14:tracePt t="86430" x="9823450" y="1981200"/>
          <p14:tracePt t="86447" x="9912350" y="1968500"/>
          <p14:tracePt t="86464" x="9956800" y="1955800"/>
          <p14:tracePt t="86481" x="10013950" y="1949450"/>
          <p14:tracePt t="86498" x="10058400" y="1943100"/>
          <p14:tracePt t="86514" x="10121900" y="1936750"/>
          <p14:tracePt t="86531" x="10210800" y="1917700"/>
          <p14:tracePt t="86547" x="10287000" y="1911350"/>
          <p14:tracePt t="86552" x="10325100" y="1905000"/>
          <p14:tracePt t="86564" x="10356850" y="1898650"/>
          <p14:tracePt t="86581" x="10445750" y="1885950"/>
          <p14:tracePt t="86585" x="10490200" y="1879600"/>
          <p14:tracePt t="86599" x="10547350" y="1879600"/>
          <p14:tracePt t="86614" x="10604500" y="1873250"/>
          <p14:tracePt t="86631" x="10636250" y="1866900"/>
          <p14:tracePt t="86647" x="10655300" y="1854200"/>
          <p14:tracePt t="87073" x="10642600" y="1854200"/>
          <p14:tracePt t="87080" x="10636250" y="1854200"/>
          <p14:tracePt t="87088" x="10617200" y="1860550"/>
          <p14:tracePt t="87097" x="10598150" y="1860550"/>
          <p14:tracePt t="87114" x="10547350" y="1860550"/>
          <p14:tracePt t="87131" x="10458450" y="1879600"/>
          <p14:tracePt t="87147" x="10350500" y="1879600"/>
          <p14:tracePt t="87153" x="10306050" y="1879600"/>
          <p14:tracePt t="87164" x="10255250" y="1879600"/>
          <p14:tracePt t="87181" x="10160000" y="1879600"/>
          <p14:tracePt t="87184" x="10102850" y="1879600"/>
          <p14:tracePt t="87197" x="10052050" y="1879600"/>
          <p14:tracePt t="87216" x="9956800" y="1879600"/>
          <p14:tracePt t="87231" x="9918700" y="1885950"/>
          <p14:tracePt t="87248" x="9842500" y="1898650"/>
          <p14:tracePt t="87264" x="9804400" y="1898650"/>
          <p14:tracePt t="87281" x="9734550" y="1911350"/>
          <p14:tracePt t="87297" x="9677400" y="1917700"/>
          <p14:tracePt t="87314" x="9582150" y="1924050"/>
          <p14:tracePt t="87331" x="9442450" y="1924050"/>
          <p14:tracePt t="87348" x="9264650" y="1924050"/>
          <p14:tracePt t="87364" x="9074150" y="1924050"/>
          <p14:tracePt t="87369" x="8978900" y="1924050"/>
          <p14:tracePt t="87381" x="8883650" y="1924050"/>
          <p14:tracePt t="87399" x="8648700" y="1955800"/>
          <p14:tracePt t="87415" x="8496300" y="2000250"/>
          <p14:tracePt t="87431" x="8356600" y="2044700"/>
          <p14:tracePt t="87448" x="8210550" y="2082800"/>
          <p14:tracePt t="87464" x="8102600" y="2108200"/>
          <p14:tracePt t="87481" x="8007350" y="2139950"/>
          <p14:tracePt t="87498" x="7937500" y="2139950"/>
          <p14:tracePt t="87514" x="7823200" y="2152650"/>
          <p14:tracePt t="87523" x="7759700" y="2152650"/>
          <p14:tracePt t="87531" x="7696200" y="2152650"/>
          <p14:tracePt t="87547" x="7569200" y="2152650"/>
          <p14:tracePt t="87564" x="7423150" y="2152650"/>
          <p14:tracePt t="87581" x="7315200" y="2152650"/>
          <p14:tracePt t="87584" x="7270750" y="2152650"/>
          <p14:tracePt t="87598" x="7213600" y="2152650"/>
          <p14:tracePt t="87614" x="7188200" y="2152650"/>
          <p14:tracePt t="87631" x="7181850" y="2152650"/>
          <p14:tracePt t="87647" x="7175500" y="2152650"/>
          <p14:tracePt t="87664" x="7162800" y="2152650"/>
          <p14:tracePt t="87681" x="7137400" y="2152650"/>
          <p14:tracePt t="87698" x="7099300" y="2152650"/>
          <p14:tracePt t="87715" x="7054850" y="2152650"/>
          <p14:tracePt t="87731" x="7010400" y="2146300"/>
          <p14:tracePt t="87748" x="6978650" y="2127250"/>
          <p14:tracePt t="87754" x="6953250" y="2120900"/>
          <p14:tracePt t="87765" x="6927850" y="2114550"/>
          <p14:tracePt t="87782" x="6883400" y="2089150"/>
          <p14:tracePt t="87786" x="6864350" y="2082800"/>
          <p14:tracePt t="87800" x="6845300" y="2063750"/>
          <p14:tracePt t="87815" x="6832600" y="2057400"/>
          <p14:tracePt t="87831" x="6826250" y="2057400"/>
          <p14:tracePt t="87848" x="6819900" y="2057400"/>
          <p14:tracePt t="87865" x="6800850" y="2044700"/>
          <p14:tracePt t="87881" x="6775450" y="2032000"/>
          <p14:tracePt t="87898" x="6724650" y="2006600"/>
          <p14:tracePt t="87914" x="6673850" y="1987550"/>
          <p14:tracePt t="87931" x="6616700" y="1968500"/>
          <p14:tracePt t="87948" x="6496050" y="1936750"/>
          <p14:tracePt t="87951" x="6400800" y="1911350"/>
          <p14:tracePt t="87964" x="6318250" y="1873250"/>
          <p14:tracePt t="87981" x="6159500" y="1841500"/>
          <p14:tracePt t="87985" x="6115050" y="1841500"/>
          <p14:tracePt t="88000" x="6076950" y="1841500"/>
          <p14:tracePt t="88016" x="6064250" y="1841500"/>
          <p14:tracePt t="88369" x="6064250" y="1847850"/>
          <p14:tracePt t="88376" x="6076950" y="1854200"/>
          <p14:tracePt t="88384" x="6096000" y="1854200"/>
          <p14:tracePt t="88393" x="6102350" y="1854200"/>
          <p14:tracePt t="88410" x="6146800" y="1873250"/>
          <p14:tracePt t="88427" x="6184900" y="1879600"/>
          <p14:tracePt t="88443" x="6223000" y="1892300"/>
          <p14:tracePt t="88449" x="6254750" y="1905000"/>
          <p14:tracePt t="88460" x="6273800" y="1911350"/>
          <p14:tracePt t="88477" x="6299200" y="1917700"/>
          <p14:tracePt t="88482" x="6305550" y="1917700"/>
          <p14:tracePt t="88504" x="6311900" y="1917700"/>
          <p14:tracePt t="88585" x="6318250" y="1917700"/>
          <p14:tracePt t="88681" x="6324600" y="1917700"/>
          <p14:tracePt t="88705" x="6318250" y="1905000"/>
          <p14:tracePt t="88713" x="6299200" y="1898650"/>
          <p14:tracePt t="88721" x="6254750" y="1892300"/>
          <p14:tracePt t="88730" x="6197600" y="1879600"/>
          <p14:tracePt t="88744" x="6070600" y="1866900"/>
          <p14:tracePt t="88761" x="5962650" y="1866900"/>
          <p14:tracePt t="88777" x="5867400" y="1866900"/>
          <p14:tracePt t="88794" x="5810250" y="1866900"/>
          <p14:tracePt t="88811" x="5784850" y="1866900"/>
          <p14:tracePt t="89105" x="5778500" y="1866900"/>
          <p14:tracePt t="89137" x="5765800" y="1873250"/>
          <p14:tracePt t="89185" x="5753100" y="1879600"/>
          <p14:tracePt t="89218" x="5740400" y="1879600"/>
          <p14:tracePt t="89234" x="5727700" y="1885950"/>
          <p14:tracePt t="89241" x="5721350" y="1885950"/>
          <p14:tracePt t="89257" x="5715000" y="1885950"/>
          <p14:tracePt t="89266" x="5708650" y="1885950"/>
          <p14:tracePt t="89369" x="5721350" y="1885950"/>
          <p14:tracePt t="89376" x="5753100" y="1885950"/>
          <p14:tracePt t="89385" x="5784850" y="1885950"/>
          <p14:tracePt t="89397" x="5816600" y="1885950"/>
          <p14:tracePt t="89413" x="5937250" y="1898650"/>
          <p14:tracePt t="89416" x="6000750" y="1905000"/>
          <p14:tracePt t="89431" x="6051550" y="1917700"/>
          <p14:tracePt t="89448" x="6197600" y="1936750"/>
          <p14:tracePt t="89463" x="6223000" y="1936750"/>
          <p14:tracePt t="89480" x="6229350" y="1936750"/>
          <p14:tracePt t="89688" x="6235700" y="1936750"/>
          <p14:tracePt t="89696" x="6248400" y="1936750"/>
          <p14:tracePt t="89704" x="6261100" y="1936750"/>
          <p14:tracePt t="89714" x="6273800" y="1936750"/>
          <p14:tracePt t="89730" x="6311900" y="1943100"/>
          <p14:tracePt t="89747" x="6369050" y="1949450"/>
          <p14:tracePt t="89764" x="6413500" y="1949450"/>
          <p14:tracePt t="89781" x="6438900" y="1949450"/>
          <p14:tracePt t="89786" x="6451600" y="1949450"/>
          <p14:tracePt t="89798" x="6457950" y="1949450"/>
          <p14:tracePt t="89814" x="6464300" y="1949450"/>
          <p14:tracePt t="91674" x="6438900" y="1955800"/>
          <p14:tracePt t="91682" x="6413500" y="1974850"/>
          <p14:tracePt t="91692" x="6388100" y="1981200"/>
          <p14:tracePt t="91703" x="6375400" y="1987550"/>
          <p14:tracePt t="91719" x="6356350" y="2000250"/>
          <p14:tracePt t="91866" x="6400800" y="1993900"/>
          <p14:tracePt t="91874" x="6464300" y="1981200"/>
          <p14:tracePt t="91887" x="6540500" y="1968500"/>
          <p14:tracePt t="91904" x="6711950" y="1955800"/>
          <p14:tracePt t="91907" x="6826250" y="1955800"/>
          <p14:tracePt t="91921" x="6959600" y="1949450"/>
          <p14:tracePt t="91937" x="7435850" y="1949450"/>
          <p14:tracePt t="91953" x="7721600" y="1949450"/>
          <p14:tracePt t="91969" x="7962900" y="1924050"/>
          <p14:tracePt t="91986" x="8172450" y="1892300"/>
          <p14:tracePt t="92003" x="8401050" y="1860550"/>
          <p14:tracePt t="92020" x="8655050" y="1803400"/>
          <p14:tracePt t="92036" x="8928100" y="1758950"/>
          <p14:tracePt t="92054" x="9194800" y="1720850"/>
          <p14:tracePt t="92070" x="9436100" y="1701800"/>
          <p14:tracePt t="92075" x="9525000" y="1701800"/>
          <p14:tracePt t="92087" x="9613900" y="1701800"/>
          <p14:tracePt t="92105" x="9747250" y="1701800"/>
          <p14:tracePt t="92109" x="9791700" y="1701800"/>
          <p14:tracePt t="92121" x="9906000" y="1720850"/>
          <p14:tracePt t="92137" x="9994900" y="1739900"/>
          <p14:tracePt t="92153" x="10083800" y="1758950"/>
          <p14:tracePt t="92170" x="10210800" y="1771650"/>
          <p14:tracePt t="92187" x="10375900" y="1797050"/>
          <p14:tracePt t="92203" x="10509250" y="1809750"/>
          <p14:tracePt t="92220" x="10661650" y="1809750"/>
          <p14:tracePt t="92237" x="10737850" y="1809750"/>
          <p14:tracePt t="92253" x="10814050" y="1809750"/>
          <p14:tracePt t="92270" x="10877550" y="1809750"/>
          <p14:tracePt t="92275" x="10902950" y="1809750"/>
          <p14:tracePt t="92287" x="10922000" y="1809750"/>
          <p14:tracePt t="92304" x="10928350" y="1809750"/>
          <p14:tracePt t="92322" x="10947400" y="1809750"/>
          <p14:tracePt t="92337" x="10966450" y="1809750"/>
          <p14:tracePt t="92354" x="10991850" y="1809750"/>
          <p14:tracePt t="92370" x="11004550" y="1809750"/>
          <p14:tracePt t="92387" x="11017250" y="1809750"/>
          <p14:tracePt t="92491" x="11023600" y="1809750"/>
          <p14:tracePt t="92521" x="11023600" y="1803400"/>
          <p14:tracePt t="92529" x="11023600" y="1797050"/>
          <p14:tracePt t="92537" x="11023600" y="1790700"/>
          <p14:tracePt t="92553" x="11017250" y="1758950"/>
          <p14:tracePt t="92570" x="11010900" y="1733550"/>
          <p14:tracePt t="92587" x="10998200" y="1720850"/>
          <p14:tracePt t="92604" x="10979150" y="1682750"/>
          <p14:tracePt t="92621" x="10941050" y="1631950"/>
          <p14:tracePt t="92637" x="10877550" y="1587500"/>
          <p14:tracePt t="92654" x="10814050" y="1555750"/>
          <p14:tracePt t="92660" x="10795000" y="1549400"/>
          <p14:tracePt t="92671" x="10763250" y="1536700"/>
          <p14:tracePt t="92687" x="10725150" y="1530350"/>
          <p14:tracePt t="92693" x="10706100" y="1524000"/>
          <p14:tracePt t="92706" x="10687050" y="1517650"/>
          <p14:tracePt t="92708" x="10674350" y="1517650"/>
          <p14:tracePt t="92722" x="10636250" y="1498600"/>
          <p14:tracePt t="92737" x="10610850" y="1492250"/>
          <p14:tracePt t="92754" x="10553700" y="1479550"/>
          <p14:tracePt t="92771" x="10471150" y="1441450"/>
          <p14:tracePt t="92787" x="10331450" y="1403350"/>
          <p14:tracePt t="92804" x="10096500" y="1295400"/>
          <p14:tracePt t="92821" x="9785350" y="1181100"/>
          <p14:tracePt t="92837" x="9544050" y="1117600"/>
          <p14:tracePt t="92854" x="9321800" y="1054100"/>
          <p14:tracePt t="92871" x="9144000" y="1016000"/>
          <p14:tracePt t="92876" x="9093200" y="996950"/>
          <p14:tracePt t="92887" x="9017000" y="990600"/>
          <p14:tracePt t="92905" x="8750300" y="946150"/>
          <p14:tracePt t="92923" x="8521700" y="908050"/>
          <p14:tracePt t="92937" x="8299450" y="889000"/>
          <p14:tracePt t="92954" x="8089900" y="889000"/>
          <p14:tracePt t="92970" x="7912100" y="889000"/>
          <p14:tracePt t="92988" x="7759700" y="889000"/>
          <p14:tracePt t="93004" x="7645400" y="889000"/>
          <p14:tracePt t="93021" x="7524750" y="901700"/>
          <p14:tracePt t="93037" x="7410450" y="939800"/>
          <p14:tracePt t="93054" x="7315200" y="965200"/>
          <p14:tracePt t="93060" x="7232650" y="990600"/>
          <p14:tracePt t="93071" x="7169150" y="1009650"/>
          <p14:tracePt t="93090" x="7016750" y="1066800"/>
          <p14:tracePt t="93095" x="6940550" y="1092200"/>
          <p14:tracePt t="93105" x="6870700" y="1123950"/>
          <p14:tracePt t="93122" x="6686550" y="1219200"/>
          <p14:tracePt t="93138" x="6572250" y="1282700"/>
          <p14:tracePt t="93154" x="6489700" y="1327150"/>
          <p14:tracePt t="93171" x="6362700" y="1397000"/>
          <p14:tracePt t="93188" x="6261100" y="1479550"/>
          <p14:tracePt t="93205" x="6159500" y="1555750"/>
          <p14:tracePt t="93213" x="6134100" y="1587500"/>
          <p14:tracePt t="93221" x="6102350" y="1631950"/>
          <p14:tracePt t="93238" x="6064250" y="1708150"/>
          <p14:tracePt t="93255" x="6051550" y="1746250"/>
          <p14:tracePt t="93260" x="6051550" y="1765300"/>
          <p14:tracePt t="93271" x="6051550" y="1790700"/>
          <p14:tracePt t="93288" x="6051550" y="1803400"/>
          <p14:tracePt t="93292" x="6051550" y="1822450"/>
          <p14:tracePt t="93309" x="6051550" y="1828800"/>
          <p14:tracePt t="93322" x="6045200" y="1847850"/>
          <p14:tracePt t="93338" x="6045200" y="1854200"/>
          <p14:tracePt t="93354" x="6045200" y="1873250"/>
          <p14:tracePt t="93371" x="6045200" y="1885950"/>
          <p14:tracePt t="93388" x="6045200" y="1892300"/>
          <p14:tracePt t="93428" x="6045200" y="1898650"/>
          <p14:tracePt t="93451" x="6057900" y="1905000"/>
          <p14:tracePt t="93459" x="6070600" y="1905000"/>
          <p14:tracePt t="93471" x="6089650" y="1905000"/>
          <p14:tracePt t="93488" x="6184900" y="1930400"/>
          <p14:tracePt t="93491" x="6242050" y="1943100"/>
          <p14:tracePt t="93506" x="6362700" y="1968500"/>
          <p14:tracePt t="93521" x="6457950" y="1968500"/>
          <p14:tracePt t="93538" x="6534150" y="1968500"/>
          <p14:tracePt t="93554" x="6565900" y="1968500"/>
          <p14:tracePt t="93571" x="6597650" y="1968500"/>
          <p14:tracePt t="93588" x="6616700" y="1968500"/>
          <p14:tracePt t="93604" x="6642100" y="1968500"/>
          <p14:tracePt t="93621" x="6661150" y="1968500"/>
          <p14:tracePt t="93638" x="6680200" y="1962150"/>
          <p14:tracePt t="93655" x="6705600" y="1955800"/>
          <p14:tracePt t="93672" x="6737350" y="1955800"/>
          <p14:tracePt t="93677" x="6769100" y="1955800"/>
          <p14:tracePt t="93690" x="6800850" y="1955800"/>
          <p14:tracePt t="93693" x="6845300" y="1955800"/>
          <p14:tracePt t="93706" x="6927850" y="1955800"/>
          <p14:tracePt t="93722" x="7004050" y="1955800"/>
          <p14:tracePt t="93738" x="7054850" y="1955800"/>
          <p14:tracePt t="93755" x="7092950" y="1955800"/>
          <p14:tracePt t="93771" x="7143750" y="1955800"/>
          <p14:tracePt t="93788" x="7181850" y="1955800"/>
          <p14:tracePt t="93805" x="7239000" y="1962150"/>
          <p14:tracePt t="93821" x="7283450" y="1981200"/>
          <p14:tracePt t="93838" x="7321550" y="1981200"/>
          <p14:tracePt t="93855" x="7340600" y="1981200"/>
          <p14:tracePt t="93871" x="7346950" y="1981200"/>
          <p14:tracePt t="94002" x="7353300" y="1981200"/>
          <p14:tracePt t="94019" x="7359650" y="1981200"/>
          <p14:tracePt t="94035" x="7372350" y="1981200"/>
          <p14:tracePt t="94044" x="7385050" y="1981200"/>
          <p14:tracePt t="105849" x="7378700" y="1981200"/>
          <p14:tracePt t="105856" x="7346950" y="1981200"/>
          <p14:tracePt t="105864" x="7321550" y="1981200"/>
          <p14:tracePt t="105874" x="7283450" y="1968500"/>
          <p14:tracePt t="105891" x="7207250" y="1962150"/>
          <p14:tracePt t="105908" x="7092950" y="1955800"/>
          <p14:tracePt t="105924" x="6972300" y="1930400"/>
          <p14:tracePt t="105941" x="6838950" y="1917700"/>
          <p14:tracePt t="105946" x="6775450" y="1917700"/>
          <p14:tracePt t="105959" x="6724650" y="1917700"/>
          <p14:tracePt t="105977" x="6540500" y="1917700"/>
          <p14:tracePt t="106008" x="6419850" y="1917700"/>
          <p14:tracePt t="106010" x="6394450" y="1917700"/>
          <p14:tracePt t="106015" x="6362700" y="1924050"/>
          <p14:tracePt t="106024" x="6337300" y="1930400"/>
          <p14:tracePt t="106041" x="6292850" y="1949450"/>
          <p14:tracePt t="106057" x="6254750" y="1968500"/>
          <p14:tracePt t="106074" x="6203950" y="1987550"/>
          <p14:tracePt t="106091" x="6146800" y="1993900"/>
          <p14:tracePt t="106107" x="6096000" y="2019300"/>
          <p14:tracePt t="106124" x="6076950" y="2025650"/>
          <p14:tracePt t="106141" x="6057900" y="2025650"/>
          <p14:tracePt t="106385" x="6070600" y="2025650"/>
          <p14:tracePt t="106393" x="6083300" y="2025650"/>
          <p14:tracePt t="106401" x="6115050" y="2019300"/>
          <p14:tracePt t="106409" x="6134100" y="2012950"/>
          <p14:tracePt t="106426" x="6178550" y="2006600"/>
          <p14:tracePt t="106443" x="6242050" y="1993900"/>
          <p14:tracePt t="106460" x="6273800" y="1981200"/>
          <p14:tracePt t="106466" x="6292850" y="1981200"/>
          <p14:tracePt t="106477" x="6299200" y="1974850"/>
          <p14:tracePt t="106585" x="6311900" y="1974850"/>
          <p14:tracePt t="106601" x="6318250" y="1974850"/>
          <p14:tracePt t="106628" x="6324600" y="1974850"/>
          <p14:tracePt t="106633" x="6337300" y="1974850"/>
          <p14:tracePt t="106650" x="6343650" y="1974850"/>
          <p14:tracePt t="106660" x="6350000" y="1974850"/>
          <p14:tracePt t="106677" x="6362700" y="1974850"/>
          <p14:tracePt t="106693" x="6369050" y="1974850"/>
          <p14:tracePt t="106710" x="6381750" y="1974850"/>
          <p14:tracePt t="107810" x="6388100" y="1974850"/>
          <p14:tracePt t="107818" x="6394450" y="1962150"/>
          <p14:tracePt t="107828" x="6407150" y="1962150"/>
          <p14:tracePt t="107845" x="6432550" y="1962150"/>
          <p14:tracePt t="107852" x="6451600" y="1962150"/>
          <p14:tracePt t="107861" x="6483350" y="1962150"/>
          <p14:tracePt t="107878" x="6565900" y="1962150"/>
          <p14:tracePt t="107896" x="6635750" y="1962150"/>
          <p14:tracePt t="107899" x="6648450" y="1962150"/>
          <p14:tracePt t="107912" x="6667500" y="1955800"/>
          <p14:tracePt t="107914" x="6680200" y="1955800"/>
          <p14:tracePt t="107928" x="6692900" y="1949450"/>
          <p14:tracePt t="108053" x="6699250" y="1949450"/>
          <p14:tracePt t="108058" x="6705600" y="1949450"/>
          <p14:tracePt t="108067" x="6711950" y="1949450"/>
          <p14:tracePt t="108079" x="6731000" y="1949450"/>
          <p14:tracePt t="108096" x="6788150" y="1949450"/>
          <p14:tracePt t="108100" x="6813550" y="1949450"/>
          <p14:tracePt t="108114" x="6883400" y="1949450"/>
          <p14:tracePt t="108128" x="6934200" y="1962150"/>
          <p14:tracePt t="108145" x="7073900" y="1974850"/>
          <p14:tracePt t="108161" x="7143750" y="1981200"/>
          <p14:tracePt t="108178" x="7175500" y="1981200"/>
          <p14:tracePt t="108195" x="7188200" y="1981200"/>
          <p14:tracePt t="108474" x="7169150" y="1981200"/>
          <p14:tracePt t="108482" x="7156450" y="1981200"/>
          <p14:tracePt t="108490" x="7118350" y="1993900"/>
          <p14:tracePt t="108499" x="7092950" y="1993900"/>
          <p14:tracePt t="108516" x="6997700" y="2012950"/>
          <p14:tracePt t="108532" x="6870700" y="2019300"/>
          <p14:tracePt t="108549" x="6743700" y="2019300"/>
          <p14:tracePt t="108566" x="6623050" y="2044700"/>
          <p14:tracePt t="108571" x="6559550" y="2051050"/>
          <p14:tracePt t="108582" x="6508750" y="2057400"/>
          <p14:tracePt t="108601" x="6432550" y="2076450"/>
          <p14:tracePt t="108605" x="6407150" y="2082800"/>
          <p14:tracePt t="108618" x="6388100" y="2082800"/>
          <p14:tracePt t="108621" x="6369050" y="2089150"/>
          <p14:tracePt t="108632" x="6362700" y="2089150"/>
          <p14:tracePt t="108803" x="6356350" y="2089150"/>
          <p14:tracePt t="110659" x="6362700" y="2089150"/>
          <p14:tracePt t="110676" x="6362700" y="2070100"/>
          <p14:tracePt t="110683" x="6362700" y="2057400"/>
          <p14:tracePt t="110692" x="6362700" y="2038350"/>
          <p14:tracePt t="110705" x="6362700" y="2019300"/>
          <p14:tracePt t="110721" x="6356350" y="1987550"/>
          <p14:tracePt t="110725" x="6330950" y="1962150"/>
          <p14:tracePt t="110738" x="6286500" y="1911350"/>
          <p14:tracePt t="110754" x="6242050" y="1866900"/>
          <p14:tracePt t="110770" x="6210300" y="1835150"/>
          <p14:tracePt t="110787" x="6197600" y="1828800"/>
          <p14:tracePt t="110986" x="6216650" y="1828800"/>
          <p14:tracePt t="110994" x="6248400" y="1828800"/>
          <p14:tracePt t="111002" x="6292850" y="1828800"/>
          <p14:tracePt t="111021" x="6413500" y="1828800"/>
          <p14:tracePt t="111027" x="6477000" y="1828800"/>
          <p14:tracePt t="111044" x="6610350" y="1828800"/>
          <p14:tracePt t="111061" x="6781800" y="1828800"/>
          <p14:tracePt t="111078" x="6940550" y="1828800"/>
          <p14:tracePt t="111094" x="7118350" y="1828800"/>
          <p14:tracePt t="111099" x="7213600" y="1828800"/>
          <p14:tracePt t="111111" x="7315200" y="1828800"/>
          <p14:tracePt t="111128" x="7531100" y="1828800"/>
          <p14:tracePt t="111132" x="7658100" y="1828800"/>
          <p14:tracePt t="111146" x="7785100" y="1828800"/>
          <p14:tracePt t="111149" x="7918450" y="1828800"/>
          <p14:tracePt t="111163" x="8026400" y="1828800"/>
          <p14:tracePt t="111165" x="8140700" y="1828800"/>
          <p14:tracePt t="111178" x="8242300" y="1828800"/>
          <p14:tracePt t="111194" x="8642350" y="1828800"/>
          <p14:tracePt t="111211" x="8883650" y="1828800"/>
          <p14:tracePt t="111228" x="9144000" y="1828800"/>
          <p14:tracePt t="111244" x="9385300" y="1828800"/>
          <p14:tracePt t="111261" x="9671050" y="1828800"/>
          <p14:tracePt t="111278" x="9899650" y="1828800"/>
          <p14:tracePt t="111295" x="10090150" y="1828800"/>
          <p14:tracePt t="111300" x="10166350" y="1828800"/>
          <p14:tracePt t="111311" x="10236200" y="1828800"/>
          <p14:tracePt t="111327" x="10363200" y="1828800"/>
          <p14:tracePt t="111332" x="10420350" y="1828800"/>
          <p14:tracePt t="111344" x="10458450" y="1828800"/>
          <p14:tracePt t="111361" x="10572750" y="1828800"/>
          <p14:tracePt t="111377" x="10642600" y="1828800"/>
          <p14:tracePt t="111394" x="10737850" y="1841500"/>
          <p14:tracePt t="111411" x="10801350" y="1847850"/>
          <p14:tracePt t="111428" x="10871200" y="1854200"/>
          <p14:tracePt t="111445" x="10947400" y="1879600"/>
          <p14:tracePt t="111461" x="11029950" y="1892300"/>
          <p14:tracePt t="111478" x="11087100" y="1892300"/>
          <p14:tracePt t="111495" x="11106150" y="1892300"/>
          <p14:tracePt t="125377" x="11061700" y="1905000"/>
          <p14:tracePt t="125384" x="10998200" y="1917700"/>
          <p14:tracePt t="125393" x="10902950" y="1949450"/>
          <p14:tracePt t="125404" x="10795000" y="1974850"/>
          <p14:tracePt t="125418" x="10496550" y="2032000"/>
          <p14:tracePt t="125434" x="10128250" y="2133600"/>
          <p14:tracePt t="125451" x="9715500" y="2247900"/>
          <p14:tracePt t="125468" x="9391650" y="2330450"/>
          <p14:tracePt t="125485" x="9309100" y="2330450"/>
          <p14:tracePt t="125501" x="9264650" y="2317750"/>
          <p14:tracePt t="125518" x="9207500" y="2279650"/>
          <p14:tracePt t="125534" x="9086850" y="2216150"/>
          <p14:tracePt t="125552" x="8839200" y="2101850"/>
          <p14:tracePt t="125568" x="8699500" y="2051050"/>
          <p14:tracePt t="125585" x="8553450" y="2000250"/>
          <p14:tracePt t="125601" x="8432800" y="1968500"/>
          <p14:tracePt t="125618" x="8324850" y="1936750"/>
          <p14:tracePt t="125635" x="8235950" y="1930400"/>
          <p14:tracePt t="125652" x="8134350" y="1905000"/>
          <p14:tracePt t="125668" x="8045450" y="1898650"/>
          <p14:tracePt t="125685" x="7950200" y="1885950"/>
          <p14:tracePt t="125691" x="7905750" y="1885950"/>
          <p14:tracePt t="125702" x="7854950" y="1860550"/>
          <p14:tracePt t="125718" x="7759700" y="1847850"/>
          <p14:tracePt t="125723" x="7715250" y="1847850"/>
          <p14:tracePt t="125736" x="7651750" y="1828800"/>
          <p14:tracePt t="125752" x="7512050" y="1828800"/>
          <p14:tracePt t="125756" x="7429500" y="1828800"/>
          <p14:tracePt t="125769" x="7239000" y="1828800"/>
          <p14:tracePt t="125785" x="7016750" y="1828800"/>
          <p14:tracePt t="125801" x="6775450" y="1828800"/>
          <p14:tracePt t="125818" x="6553200" y="1841500"/>
          <p14:tracePt t="125835" x="6356350" y="1885950"/>
          <p14:tracePt t="125852" x="6223000" y="1924050"/>
          <p14:tracePt t="125869" x="6045200" y="1968500"/>
          <p14:tracePt t="125885" x="5848350" y="2025650"/>
          <p14:tracePt t="125891" x="5759450" y="2051050"/>
          <p14:tracePt t="125902" x="5676900" y="2063750"/>
          <p14:tracePt t="125918" x="5524500" y="2089150"/>
          <p14:tracePt t="125922" x="5467350" y="2101850"/>
          <p14:tracePt t="125935" x="5403850" y="2101850"/>
          <p14:tracePt t="125953" x="5283200" y="2127250"/>
          <p14:tracePt t="125968" x="5213350" y="2139950"/>
          <p14:tracePt t="125985" x="5168900" y="2152650"/>
          <p14:tracePt t="126002" x="5149850" y="2165350"/>
          <p14:tracePt t="126018" x="5118100" y="2178050"/>
          <p14:tracePt t="126035" x="5099050" y="2197100"/>
          <p14:tracePt t="126052" x="5060950" y="2228850"/>
          <p14:tracePt t="126083" x="4933950" y="2266950"/>
          <p14:tracePt t="126089" x="4864100" y="2286000"/>
          <p14:tracePt t="126102" x="4813300" y="2305050"/>
          <p14:tracePt t="126119" x="4679950" y="2336800"/>
          <p14:tracePt t="126123" x="4591050" y="2374900"/>
          <p14:tracePt t="126137" x="4483100" y="2381250"/>
          <p14:tracePt t="126140" x="4381500" y="2381250"/>
          <p14:tracePt t="126152" x="4216400" y="2393950"/>
          <p14:tracePt t="126169" x="3460750" y="2393950"/>
          <p14:tracePt t="126185" x="3009900" y="2349500"/>
          <p14:tracePt t="126202" x="2641600" y="2292350"/>
          <p14:tracePt t="126219" x="2419350" y="2273300"/>
          <p14:tracePt t="126235" x="2235200" y="2241550"/>
          <p14:tracePt t="126252" x="2114550" y="2209800"/>
          <p14:tracePt t="126269" x="1993900" y="2165350"/>
          <p14:tracePt t="126275" x="1949450" y="2159000"/>
          <p14:tracePt t="126286" x="1892300" y="2139950"/>
          <p14:tracePt t="126302" x="1803400" y="2114550"/>
          <p14:tracePt t="126307" x="1765300" y="2095500"/>
          <p14:tracePt t="126319" x="1746250" y="2089150"/>
          <p14:tracePt t="126336" x="1714500" y="2070100"/>
          <p14:tracePt t="126340" x="1701800" y="2063750"/>
          <p14:tracePt t="126352" x="1682750" y="2051050"/>
          <p14:tracePt t="126354" x="1663700" y="2038350"/>
          <p14:tracePt t="126370" x="1606550" y="2019300"/>
          <p14:tracePt t="126385" x="1492250" y="1987550"/>
          <p14:tracePt t="126402" x="1358900" y="1943100"/>
          <p14:tracePt t="126419" x="1231900" y="1917700"/>
          <p14:tracePt t="126435" x="1054100" y="1866900"/>
          <p14:tracePt t="126452" x="882650" y="1816100"/>
          <p14:tracePt t="126469" x="762000" y="1784350"/>
          <p14:tracePt t="126486" x="679450" y="1758950"/>
          <p14:tracePt t="126502" x="666750" y="1758950"/>
          <p14:tracePt t="126827" x="673100" y="1758950"/>
          <p14:tracePt t="126834" x="704850" y="1758950"/>
          <p14:tracePt t="126842" x="736600" y="1758950"/>
          <p14:tracePt t="126852" x="806450" y="1765300"/>
          <p14:tracePt t="126869" x="927100" y="1790700"/>
          <p14:tracePt t="126886" x="1041400" y="1797050"/>
          <p14:tracePt t="126891" x="1085850" y="1803400"/>
          <p14:tracePt t="126902" x="1123950" y="1809750"/>
          <p14:tracePt t="126919" x="1231900" y="1835150"/>
          <p14:tracePt t="126924" x="1270000" y="1841500"/>
          <p14:tracePt t="126938" x="1301750" y="1847850"/>
          <p14:tracePt t="126954" x="1327150" y="1860550"/>
          <p14:tracePt t="126957" x="1333500" y="1866900"/>
          <p14:tracePt t="126969" x="1346200" y="1866900"/>
          <p14:tracePt t="126971" x="1352550" y="1866900"/>
          <p14:tracePt t="126986" x="1371600" y="1866900"/>
          <p14:tracePt t="127002" x="1377950" y="1873250"/>
          <p14:tracePt t="127025" x="1384300" y="1873250"/>
          <p14:tracePt t="127057" x="1397000" y="1873250"/>
          <p14:tracePt t="127065" x="1403350" y="1873250"/>
          <p14:tracePt t="127090" x="1409700" y="1873250"/>
          <p14:tracePt t="127425" x="1403350" y="1873250"/>
          <p14:tracePt t="127434" x="1397000" y="1873250"/>
          <p14:tracePt t="127441" x="1377950" y="1873250"/>
          <p14:tracePt t="127450" x="1371600" y="1873250"/>
          <p14:tracePt t="127465" x="1352550" y="1873250"/>
          <p14:tracePt t="127482" x="1333500" y="1873250"/>
          <p14:tracePt t="127499" x="1327150" y="1873250"/>
          <p14:tracePt t="127561" x="1314450" y="1885950"/>
          <p14:tracePt t="128203" x="1308100" y="1885950"/>
          <p14:tracePt t="128243" x="1301750" y="1885950"/>
          <p14:tracePt t="128259" x="1289050" y="1885950"/>
          <p14:tracePt t="128315" x="1289050" y="1892300"/>
          <p14:tracePt t="128347" x="1276350" y="1892300"/>
          <p14:tracePt t="128355" x="1257300" y="1892300"/>
          <p14:tracePt t="128365" x="1250950" y="1898650"/>
          <p14:tracePt t="128378" x="1219200" y="1911350"/>
          <p14:tracePt t="128394" x="1193800" y="1911350"/>
          <p14:tracePt t="128411" x="1168400" y="1917700"/>
          <p14:tracePt t="128428" x="1149350" y="1917700"/>
          <p14:tracePt t="128460" x="1143000" y="1924050"/>
          <p14:tracePt t="129227" x="1130300" y="1924050"/>
          <p14:tracePt t="129252" x="1123950" y="1924050"/>
          <p14:tracePt t="129268" x="1117600" y="1917700"/>
          <p14:tracePt t="129299" x="1111250" y="1917700"/>
          <p14:tracePt t="129515" x="1111250" y="1911350"/>
          <p14:tracePt t="129524" x="1117600" y="1905000"/>
          <p14:tracePt t="129530" x="1130300" y="1898650"/>
          <p14:tracePt t="129540" x="1136650" y="1898650"/>
          <p14:tracePt t="129557" x="1162050" y="1898650"/>
          <p14:tracePt t="129574" x="1206500" y="1892300"/>
          <p14:tracePt t="129591" x="1244600" y="1885950"/>
          <p14:tracePt t="129607" x="1314450" y="1885950"/>
          <p14:tracePt t="129624" x="1365250" y="1885950"/>
          <p14:tracePt t="129628" x="1384300" y="1885950"/>
          <p14:tracePt t="129642" x="1397000" y="1879600"/>
          <p14:tracePt t="129661" x="1435100" y="1873250"/>
          <p14:tracePt t="129674" x="1441450" y="1866900"/>
          <p14:tracePt t="129708" x="1447800" y="1866900"/>
          <p14:tracePt t="129715" x="1454150" y="1866900"/>
          <p14:tracePt t="129724" x="1460500" y="1866900"/>
          <p14:tracePt t="129741" x="1485900" y="1866900"/>
          <p14:tracePt t="129757" x="1530350" y="1866900"/>
          <p14:tracePt t="129774" x="1593850" y="1866900"/>
          <p14:tracePt t="129791" x="1676400" y="1866900"/>
          <p14:tracePt t="129807" x="1765300" y="1866900"/>
          <p14:tracePt t="129812" x="1816100" y="1866900"/>
          <p14:tracePt t="129824" x="1892300" y="1866900"/>
          <p14:tracePt t="129841" x="2019300" y="1873250"/>
          <p14:tracePt t="129845" x="2108200" y="1879600"/>
          <p14:tracePt t="129860" x="2266950" y="1885950"/>
          <p14:tracePt t="129875" x="2413000" y="1885950"/>
          <p14:tracePt t="129891" x="2520950" y="1885950"/>
          <p14:tracePt t="129908" x="2597150" y="1885950"/>
          <p14:tracePt t="129924" x="2628900" y="1885950"/>
          <p14:tracePt t="129941" x="2654300" y="1885950"/>
          <p14:tracePt t="129958" x="2667000" y="1885950"/>
          <p14:tracePt t="129974" x="2686050" y="1885950"/>
          <p14:tracePt t="129991" x="2711450" y="1885950"/>
          <p14:tracePt t="130008" x="2755900" y="1885950"/>
          <p14:tracePt t="130024" x="2794000" y="1885950"/>
          <p14:tracePt t="130029" x="2819400" y="1885950"/>
          <p14:tracePt t="130042" x="2851150" y="1885950"/>
          <p14:tracePt t="130058" x="2889250" y="1885950"/>
          <p14:tracePt t="130062" x="2921000" y="1885950"/>
          <p14:tracePt t="130075" x="2984500" y="1885950"/>
          <p14:tracePt t="130091" x="3060700" y="1885950"/>
          <p14:tracePt t="130108" x="3130550" y="1885950"/>
          <p14:tracePt t="130124" x="3194050" y="1885950"/>
          <p14:tracePt t="130141" x="3238500" y="1885950"/>
          <p14:tracePt t="130158" x="3276600" y="1873250"/>
          <p14:tracePt t="130174" x="3302000" y="1873250"/>
          <p14:tracePt t="130181" x="3321050" y="1873250"/>
          <p14:tracePt t="130191" x="3340100" y="1873250"/>
          <p14:tracePt t="130208" x="3384550" y="1873250"/>
          <p14:tracePt t="130224" x="3448050" y="1873250"/>
          <p14:tracePt t="130228" x="3479800" y="1873250"/>
          <p14:tracePt t="130242" x="3524250" y="1873250"/>
          <p14:tracePt t="130259" x="3657600" y="1873250"/>
          <p14:tracePt t="130275" x="3733800" y="1873250"/>
          <p14:tracePt t="130291" x="3803650" y="1873250"/>
          <p14:tracePt t="130308" x="3905250" y="1873250"/>
          <p14:tracePt t="130325" x="4000500" y="1873250"/>
          <p14:tracePt t="130335" x="4051300" y="1873250"/>
          <p14:tracePt t="130341" x="4095750" y="1873250"/>
          <p14:tracePt t="130358" x="4171950" y="1873250"/>
          <p14:tracePt t="130375" x="4248150" y="1873250"/>
          <p14:tracePt t="130382" x="4279900" y="1873250"/>
          <p14:tracePt t="130391" x="4311650" y="1873250"/>
          <p14:tracePt t="130408" x="4387850" y="1873250"/>
          <p14:tracePt t="130414" x="4413250" y="1866900"/>
          <p14:tracePt t="130425" x="4445000" y="1866900"/>
          <p14:tracePt t="130442" x="4540250" y="1841500"/>
          <p14:tracePt t="130459" x="4572000" y="1841500"/>
          <p14:tracePt t="130462" x="4603750" y="1835150"/>
          <p14:tracePt t="130475" x="4629150" y="1835150"/>
          <p14:tracePt t="130491" x="4718050" y="1828800"/>
          <p14:tracePt t="130508" x="4768850" y="1822450"/>
          <p14:tracePt t="130525" x="4864100" y="1822450"/>
          <p14:tracePt t="130541" x="4927600" y="1822450"/>
          <p14:tracePt t="130558" x="5003800" y="1822450"/>
          <p14:tracePt t="130574" x="5073650" y="1822450"/>
          <p14:tracePt t="130591" x="5143500" y="1822450"/>
          <p14:tracePt t="130608" x="5194300" y="1822450"/>
          <p14:tracePt t="130625" x="5226050" y="1822450"/>
          <p14:tracePt t="130629" x="5232400" y="1822450"/>
          <p14:tracePt t="130643" x="5251450" y="1822450"/>
          <p14:tracePt t="130645" x="5257800" y="1822450"/>
          <p14:tracePt t="130660" x="5270500" y="1822450"/>
          <p14:tracePt t="130662" x="5283200" y="1822450"/>
          <p14:tracePt t="130675" x="5308600" y="1822450"/>
          <p14:tracePt t="130692" x="5365750" y="1822450"/>
          <p14:tracePt t="130708" x="5429250" y="1822450"/>
          <p14:tracePt t="130725" x="5505450" y="1822450"/>
          <p14:tracePt t="130742" x="5600700" y="1828800"/>
          <p14:tracePt t="130759" x="5683250" y="1841500"/>
          <p14:tracePt t="130775" x="5759450" y="1854200"/>
          <p14:tracePt t="130792" x="5822950" y="1854200"/>
          <p14:tracePt t="130808" x="5867400" y="1854200"/>
          <p14:tracePt t="130813" x="5873750" y="1854200"/>
          <p14:tracePt t="130825" x="5880100" y="1854200"/>
          <p14:tracePt t="130842" x="5892800" y="1854200"/>
          <p14:tracePt t="131397" x="5911850" y="1854200"/>
          <p14:tracePt t="131404" x="5918200" y="1854200"/>
          <p14:tracePt t="131413" x="5943600" y="1854200"/>
          <p14:tracePt t="131430" x="5994400" y="1847850"/>
          <p14:tracePt t="131439" x="6026150" y="1847850"/>
          <p14:tracePt t="131446" x="6057900" y="1847850"/>
          <p14:tracePt t="131463" x="6153150" y="1847850"/>
          <p14:tracePt t="131480" x="6242050" y="1847850"/>
          <p14:tracePt t="131486" x="6305550" y="1847850"/>
          <p14:tracePt t="131497" x="6356350" y="1847850"/>
          <p14:tracePt t="131515" x="6470650" y="1873250"/>
          <p14:tracePt t="131518" x="6521450" y="1885950"/>
          <p14:tracePt t="131531" x="6623050" y="1905000"/>
          <p14:tracePt t="131546" x="6731000" y="1924050"/>
          <p14:tracePt t="131563" x="6838950" y="1930400"/>
          <p14:tracePt t="131580" x="6927850" y="1949450"/>
          <p14:tracePt t="131597" x="6985000" y="1949450"/>
          <p14:tracePt t="131613" x="7054850" y="1949450"/>
          <p14:tracePt t="131630" x="7105650" y="1949450"/>
          <p14:tracePt t="131647" x="7150100" y="1949450"/>
          <p14:tracePt t="131664" x="7181850" y="1949450"/>
          <p14:tracePt t="131680" x="7232650" y="1949450"/>
          <p14:tracePt t="131685" x="7251700" y="1949450"/>
          <p14:tracePt t="131697" x="7270750" y="1949450"/>
          <p14:tracePt t="131715" x="7321550" y="1949450"/>
          <p14:tracePt t="131719" x="7340600" y="1949450"/>
          <p14:tracePt t="131734" x="7385050" y="1949450"/>
          <p14:tracePt t="131748" x="7416800" y="1949450"/>
          <p14:tracePt t="131764" x="7442200" y="1949450"/>
          <p14:tracePt t="131781" x="7454900" y="1949450"/>
          <p14:tracePt t="132277" x="7435850" y="1949450"/>
          <p14:tracePt t="132285" x="7404100" y="1949450"/>
          <p14:tracePt t="132293" x="7353300" y="1930400"/>
          <p14:tracePt t="132301" x="7302500" y="1924050"/>
          <p14:tracePt t="132318" x="7150100" y="1905000"/>
          <p14:tracePt t="132335" x="6946900" y="1873250"/>
          <p14:tracePt t="132351" x="6623050" y="1828800"/>
          <p14:tracePt t="132368" x="6184900" y="1765300"/>
          <p14:tracePt t="132374" x="6007100" y="1746250"/>
          <p14:tracePt t="132385" x="5829300" y="1746250"/>
          <p14:tracePt t="132402" x="5607050" y="1746250"/>
          <p14:tracePt t="132407" x="5499100" y="1746250"/>
          <p14:tracePt t="132420" x="5372100" y="1746250"/>
          <p14:tracePt t="132436" x="5283200" y="1746250"/>
          <p14:tracePt t="132452" x="5232400" y="1746250"/>
          <p14:tracePt t="132469" x="5162550" y="1746250"/>
          <p14:tracePt t="132485" x="5086350" y="1746250"/>
          <p14:tracePt t="132502" x="4927600" y="1746250"/>
          <p14:tracePt t="132519" x="4718050" y="1746250"/>
          <p14:tracePt t="132535" x="4502150" y="1746250"/>
          <p14:tracePt t="132552" x="4298950" y="1746250"/>
          <p14:tracePt t="132568" x="4102100" y="1746250"/>
          <p14:tracePt t="132585" x="3943350" y="1746250"/>
          <p14:tracePt t="132602" x="3848100" y="1746250"/>
          <p14:tracePt t="132605" x="3829050" y="1746250"/>
          <p14:tracePt t="132619" x="3803650" y="1746250"/>
          <p14:tracePt t="132621" x="3797300" y="1746250"/>
          <p14:tracePt t="132635" x="3778250" y="1746250"/>
          <p14:tracePt t="132652" x="3771900" y="1746250"/>
          <p14:tracePt t="132669" x="3746500" y="1746250"/>
          <p14:tracePt t="132685" x="3657600" y="1746250"/>
          <p14:tracePt t="132702" x="3524250" y="1746250"/>
          <p14:tracePt t="132719" x="3365500" y="1746250"/>
          <p14:tracePt t="132735" x="3187700" y="1746250"/>
          <p14:tracePt t="132752" x="3016250" y="1746250"/>
          <p14:tracePt t="132769" x="2863850" y="1771650"/>
          <p14:tracePt t="132775" x="2813050" y="1778000"/>
          <p14:tracePt t="132786" x="2768600" y="1790700"/>
          <p14:tracePt t="132802" x="2736850" y="1803400"/>
          <p14:tracePt t="132854" x="2755900" y="1803400"/>
          <p14:tracePt t="132861" x="2787650" y="1803400"/>
          <p14:tracePt t="132869" x="2825750" y="1803400"/>
          <p14:tracePt t="132885" x="2908300" y="1803400"/>
          <p14:tracePt t="132902" x="3035300" y="1803400"/>
          <p14:tracePt t="132919" x="3187700" y="1803400"/>
          <p14:tracePt t="132935" x="3435350" y="1803400"/>
          <p14:tracePt t="132952" x="3714750" y="1803400"/>
          <p14:tracePt t="132969" x="4000500" y="1803400"/>
          <p14:tracePt t="132975" x="4152900" y="1803400"/>
          <p14:tracePt t="132986" x="4254500" y="1803400"/>
          <p14:tracePt t="133006" x="4559300" y="1803400"/>
          <p14:tracePt t="133022" x="4718050" y="1803400"/>
          <p14:tracePt t="133036" x="4876800" y="1803400"/>
          <p14:tracePt t="133052" x="4984750" y="1803400"/>
          <p14:tracePt t="133069" x="5048250" y="1803400"/>
          <p14:tracePt t="133086" x="5118100" y="1803400"/>
          <p14:tracePt t="133103" x="5156200" y="1803400"/>
          <p14:tracePt t="133119" x="5219700" y="1803400"/>
          <p14:tracePt t="133136" x="5302250" y="1816100"/>
          <p14:tracePt t="133153" x="5429250" y="1841500"/>
          <p14:tracePt t="133159" x="5499100" y="1854200"/>
          <p14:tracePt t="133169" x="5581650" y="1885950"/>
          <p14:tracePt t="133186" x="5759450" y="1924050"/>
          <p14:tracePt t="133192" x="5854700" y="1936750"/>
          <p14:tracePt t="133204" x="5937250" y="1943100"/>
          <p14:tracePt t="133207" x="6019800" y="1949450"/>
          <p14:tracePt t="133220" x="6172200" y="1968500"/>
          <p14:tracePt t="133237" x="6286500" y="1968500"/>
          <p14:tracePt t="133252" x="6407150" y="1968500"/>
          <p14:tracePt t="133269" x="6451600" y="1968500"/>
          <p14:tracePt t="133286" x="6464300" y="1968500"/>
          <p14:tracePt t="133303" x="6470650" y="1968500"/>
          <p14:tracePt t="133526" x="6457950" y="1968500"/>
          <p14:tracePt t="133534" x="6445250" y="1962150"/>
          <p14:tracePt t="133543" x="6413500" y="1962150"/>
          <p14:tracePt t="133553" x="6400800" y="1962150"/>
          <p14:tracePt t="133569" x="6375400" y="1962150"/>
          <p14:tracePt t="133586" x="6362700" y="1962150"/>
          <p14:tracePt t="133702" x="6375400" y="1949450"/>
          <p14:tracePt t="133710" x="6407150" y="1949450"/>
          <p14:tracePt t="133720" x="6451600" y="1949450"/>
          <p14:tracePt t="133736" x="6559550" y="1949450"/>
          <p14:tracePt t="133753" x="6724650" y="1949450"/>
          <p14:tracePt t="133758" x="6819900" y="1949450"/>
          <p14:tracePt t="133770" x="6915150" y="1949450"/>
          <p14:tracePt t="133786" x="7137400" y="1949450"/>
          <p14:tracePt t="133791" x="7251700" y="1949450"/>
          <p14:tracePt t="133804" x="7448550" y="1949450"/>
          <p14:tracePt t="133821" x="7664450" y="1943100"/>
          <p14:tracePt t="133837" x="7823200" y="1924050"/>
          <p14:tracePt t="133853" x="7981950" y="1892300"/>
          <p14:tracePt t="133870" x="8153400" y="1866900"/>
          <p14:tracePt t="133886" x="8337550" y="1847850"/>
          <p14:tracePt t="133903" x="8521700" y="1809750"/>
          <p14:tracePt t="133920" x="8693150" y="1771650"/>
          <p14:tracePt t="133936" x="8877300" y="1727200"/>
          <p14:tracePt t="133953" x="9048750" y="1682750"/>
          <p14:tracePt t="133958" x="9131300" y="1676400"/>
          <p14:tracePt t="133970" x="9207500" y="1676400"/>
          <p14:tracePt t="133986" x="9353550" y="1663700"/>
          <p14:tracePt t="133990" x="9417050" y="1663700"/>
          <p14:tracePt t="134005" x="9544050" y="1663700"/>
          <p14:tracePt t="134022" x="9696450" y="1663700"/>
          <p14:tracePt t="134036" x="9855200" y="1663700"/>
          <p14:tracePt t="134053" x="10033000" y="1663700"/>
          <p14:tracePt t="134070" x="10229850" y="1663700"/>
          <p14:tracePt t="134086" x="10420350" y="1663700"/>
          <p14:tracePt t="134103" x="10598150" y="1663700"/>
          <p14:tracePt t="134120" x="10756900" y="1663700"/>
          <p14:tracePt t="134137" x="10877550" y="1663700"/>
          <p14:tracePt t="134154" x="10953750" y="1663700"/>
          <p14:tracePt t="134160" x="11004550" y="1663700"/>
          <p14:tracePt t="134170" x="11049000" y="1663700"/>
          <p14:tracePt t="134187" x="11112500" y="1689100"/>
          <p14:tracePt t="134192" x="11144250" y="1689100"/>
          <p14:tracePt t="134205" x="11188700" y="1701800"/>
          <p14:tracePt t="134222" x="11239500" y="1701800"/>
          <p14:tracePt t="134237" x="11264900" y="1714500"/>
          <p14:tracePt t="134240" x="11283950" y="1720850"/>
          <p14:tracePt t="134253" x="11341100" y="1733550"/>
          <p14:tracePt t="134270" x="11423650" y="1765300"/>
          <p14:tracePt t="134287" x="11537950" y="1803400"/>
          <p14:tracePt t="134303" x="11645900" y="1835150"/>
          <p14:tracePt t="134320" x="11690350" y="1847850"/>
          <p14:tracePt t="134337" x="11703050" y="1860550"/>
          <p14:tracePt t="134394" x="11703050" y="1866900"/>
          <p14:tracePt t="134398" x="11684000" y="1873250"/>
          <p14:tracePt t="134406" x="11652250" y="1892300"/>
          <p14:tracePt t="134420" x="11614150" y="1892300"/>
          <p14:tracePt t="134436" x="11512550" y="1930400"/>
          <p14:tracePt t="134453" x="11442700" y="1943100"/>
          <p14:tracePt t="134470" x="11379200" y="1962150"/>
          <p14:tracePt t="134487" x="11328400" y="1974850"/>
          <p14:tracePt t="134503" x="11283950" y="1974850"/>
          <p14:tracePt t="134521" x="11226800" y="1974850"/>
          <p14:tracePt t="134537" x="11182350" y="1974850"/>
          <p14:tracePt t="134553" x="11125200" y="1974850"/>
          <p14:tracePt t="134570" x="11068050" y="1974850"/>
          <p14:tracePt t="134573" x="11036300" y="1974850"/>
          <p14:tracePt t="134587" x="11004550" y="1974850"/>
          <p14:tracePt t="134605" x="10896600" y="1974850"/>
          <p14:tracePt t="134620" x="10852150" y="1974850"/>
          <p14:tracePt t="134637" x="10744200" y="1974850"/>
          <p14:tracePt t="134654" x="10668000" y="1974850"/>
          <p14:tracePt t="134670" x="10604500" y="1974850"/>
          <p14:tracePt t="134687" x="10528300" y="1974850"/>
          <p14:tracePt t="134704" x="10439400" y="1974850"/>
          <p14:tracePt t="134721" x="10344150" y="1974850"/>
          <p14:tracePt t="134727" x="10312400" y="1974850"/>
          <p14:tracePt t="134737" x="10267950" y="1974850"/>
          <p14:tracePt t="134754" x="10172700" y="1974850"/>
          <p14:tracePt t="134758" x="10134600" y="1962150"/>
          <p14:tracePt t="134771" x="10083800" y="1962150"/>
          <p14:tracePt t="134788" x="9975850" y="1962150"/>
          <p14:tracePt t="134792" x="9912350" y="1962150"/>
          <p14:tracePt t="134805" x="9848850" y="1962150"/>
          <p14:tracePt t="134808" x="9772650" y="1962150"/>
          <p14:tracePt t="134822" x="9639300" y="1962150"/>
          <p14:tracePt t="134837" x="9486900" y="1962150"/>
          <p14:tracePt t="134854" x="9372600" y="1962150"/>
          <p14:tracePt t="134870" x="9220200" y="1943100"/>
          <p14:tracePt t="134887" x="9080500" y="1917700"/>
          <p14:tracePt t="134904" x="8902700" y="1898650"/>
          <p14:tracePt t="134921" x="8718550" y="1866900"/>
          <p14:tracePt t="134937" x="8496300" y="1847850"/>
          <p14:tracePt t="134943" x="8356600" y="1816100"/>
          <p14:tracePt t="134954" x="8261350" y="1816100"/>
          <p14:tracePt t="134971" x="8077200" y="1816100"/>
          <p14:tracePt t="134975" x="8001000" y="1816100"/>
          <p14:tracePt t="134988" x="7874000" y="1816100"/>
          <p14:tracePt t="135005" x="7778750" y="1816100"/>
          <p14:tracePt t="135020" x="7689850" y="1816100"/>
          <p14:tracePt t="135037" x="7594600" y="1816100"/>
          <p14:tracePt t="135054" x="7486650" y="1816100"/>
          <p14:tracePt t="135071" x="7327900" y="1816100"/>
          <p14:tracePt t="135087" x="7150100" y="1816100"/>
          <p14:tracePt t="135104" x="6940550" y="1816100"/>
          <p14:tracePt t="135120" x="6718300" y="1816100"/>
          <p14:tracePt t="135137" x="6489700" y="1816100"/>
          <p14:tracePt t="135154" x="6273800" y="1816100"/>
          <p14:tracePt t="135159" x="6210300" y="1828800"/>
          <p14:tracePt t="135171" x="6146800" y="1828800"/>
          <p14:tracePt t="135187" x="6057900" y="1841500"/>
          <p14:tracePt t="135192" x="6032500" y="1841500"/>
          <p14:tracePt t="135206" x="6019800" y="1854200"/>
          <p14:tracePt t="135221" x="6013450" y="1854200"/>
          <p14:tracePt t="135405" x="6019800" y="1854200"/>
          <p14:tracePt t="135413" x="6038850" y="1854200"/>
          <p14:tracePt t="135421" x="6070600" y="1854200"/>
          <p14:tracePt t="135429" x="6096000" y="1854200"/>
          <p14:tracePt t="135446" x="6178550" y="1854200"/>
          <p14:tracePt t="135463" x="6337300" y="1854200"/>
          <p14:tracePt t="135480" x="6527800" y="1854200"/>
          <p14:tracePt t="135496" x="6724650" y="1854200"/>
          <p14:tracePt t="135513" x="6934200" y="1854200"/>
          <p14:tracePt t="135530" x="7112000" y="1854200"/>
          <p14:tracePt t="135536" x="7188200" y="1854200"/>
          <p14:tracePt t="135546" x="7251700" y="1854200"/>
          <p14:tracePt t="135563" x="7378700" y="1854200"/>
          <p14:tracePt t="135565" x="7442200" y="1854200"/>
          <p14:tracePt t="135580" x="7569200" y="1854200"/>
          <p14:tracePt t="135597" x="7696200" y="1854200"/>
          <p14:tracePt t="135613" x="7823200" y="1854200"/>
          <p14:tracePt t="135630" x="7918450" y="1854200"/>
          <p14:tracePt t="135646" x="8020050" y="1854200"/>
          <p14:tracePt t="135663" x="8102600" y="1854200"/>
          <p14:tracePt t="135680" x="8191500" y="1854200"/>
          <p14:tracePt t="135696" x="8312150" y="1866900"/>
          <p14:tracePt t="135713" x="8426450" y="1879600"/>
          <p14:tracePt t="135730" x="8528050" y="1879600"/>
          <p14:tracePt t="135747" x="8629650" y="1879600"/>
          <p14:tracePt t="135764" x="8731250" y="1879600"/>
          <p14:tracePt t="135769" x="8769350" y="1879600"/>
          <p14:tracePt t="135782" x="8845550" y="1879600"/>
          <p14:tracePt t="135798" x="8934450" y="1892300"/>
          <p14:tracePt t="135814" x="9023350" y="1892300"/>
          <p14:tracePt t="135830" x="9112250" y="1892300"/>
          <p14:tracePt t="135847" x="9207500" y="1892300"/>
          <p14:tracePt t="135864" x="9283700" y="1892300"/>
          <p14:tracePt t="135881" x="9378950" y="1892300"/>
          <p14:tracePt t="135888" x="9423400" y="1892300"/>
          <p14:tracePt t="135897" x="9474200" y="1892300"/>
          <p14:tracePt t="135914" x="9582150" y="1892300"/>
          <p14:tracePt t="135921" x="9626600" y="1892300"/>
          <p14:tracePt t="135930" x="9671050" y="1905000"/>
          <p14:tracePt t="135947" x="9766300" y="1917700"/>
          <p14:tracePt t="135951" x="9810750" y="1930400"/>
          <p14:tracePt t="135966" x="9918700" y="1943100"/>
          <p14:tracePt t="135982" x="10052050" y="1955800"/>
          <p14:tracePt t="135997" x="10179050" y="1981200"/>
          <p14:tracePt t="136014" x="10312400" y="2000250"/>
          <p14:tracePt t="136030" x="10439400" y="2000250"/>
          <p14:tracePt t="136047" x="10566400" y="2000250"/>
          <p14:tracePt t="136063" x="10674350" y="2012950"/>
          <p14:tracePt t="136085" x="10750550" y="2012950"/>
          <p14:tracePt t="136085" x="10782300" y="2012950"/>
          <p14:tracePt t="136097" x="10814050" y="2012950"/>
          <p14:tracePt t="136114" x="10871200" y="2012950"/>
          <p14:tracePt t="136130" x="10909300" y="2012950"/>
          <p14:tracePt t="136147" x="10928350" y="2012950"/>
          <p14:tracePt t="136165" x="10960100" y="2012950"/>
          <p14:tracePt t="136169" x="10979150" y="2012950"/>
          <p14:tracePt t="136185" x="10991850" y="2012950"/>
          <p14:tracePt t="136197" x="11042650" y="2019300"/>
          <p14:tracePt t="136214" x="11049000" y="2019300"/>
          <p14:tracePt t="136423" x="11042650" y="2019300"/>
          <p14:tracePt t="136435" x="11023600" y="2012950"/>
          <p14:tracePt t="136441" x="10991850" y="2006600"/>
          <p14:tracePt t="136448" x="10972800" y="2000250"/>
          <p14:tracePt t="136465" x="10922000" y="1981200"/>
          <p14:tracePt t="136481" x="10864850" y="1974850"/>
          <p14:tracePt t="136498" x="10820400" y="1974850"/>
          <p14:tracePt t="136514" x="10750550" y="1974850"/>
          <p14:tracePt t="136531" x="10687050" y="1974850"/>
          <p14:tracePt t="136547" x="10572750" y="1968500"/>
          <p14:tracePt t="136551" x="10509250" y="1968500"/>
          <p14:tracePt t="136567" x="10369550" y="1968500"/>
          <p14:tracePt t="136581" x="10223500" y="1968500"/>
          <p14:tracePt t="136598" x="10090150" y="1968500"/>
          <p14:tracePt t="136614" x="9975850" y="1968500"/>
          <p14:tracePt t="136631" x="9867900" y="1968500"/>
          <p14:tracePt t="136648" x="9785350" y="1968500"/>
          <p14:tracePt t="136665" x="9683750" y="1968500"/>
          <p14:tracePt t="136681" x="9582150" y="1968500"/>
          <p14:tracePt t="136698" x="9455150" y="1968500"/>
          <p14:tracePt t="136706" x="9398000" y="1968500"/>
          <p14:tracePt t="136715" x="9334500" y="1968500"/>
          <p14:tracePt t="136731" x="9207500" y="1968500"/>
          <p14:tracePt t="136734" x="9131300" y="1968500"/>
          <p14:tracePt t="136748" x="9048750" y="1949450"/>
          <p14:tracePt t="136765" x="8858250" y="1924050"/>
          <p14:tracePt t="136768" x="8737600" y="1905000"/>
          <p14:tracePt t="136782" x="8483600" y="1866900"/>
          <p14:tracePt t="136798" x="8197850" y="1828800"/>
          <p14:tracePt t="136815" x="7931150" y="1790700"/>
          <p14:tracePt t="136831" x="7721600" y="1790700"/>
          <p14:tracePt t="136848" x="7556500" y="1790700"/>
          <p14:tracePt t="136865" x="7435850" y="1778000"/>
          <p14:tracePt t="136882" x="7359650" y="1778000"/>
          <p14:tracePt t="136898" x="7321550" y="1778000"/>
          <p14:tracePt t="136915" x="7277100" y="1778000"/>
          <p14:tracePt t="136920" x="7264400" y="1778000"/>
          <p14:tracePt t="136932" x="7251700" y="1778000"/>
          <p14:tracePt t="136948" x="7219950" y="1778000"/>
          <p14:tracePt t="136953" x="7194550" y="1778000"/>
          <p14:tracePt t="136967" x="7162800" y="1778000"/>
          <p14:tracePt t="136983" x="7092950" y="1778000"/>
          <p14:tracePt t="136998" x="7029450" y="1778000"/>
          <p14:tracePt t="137015" x="6921500" y="1797050"/>
          <p14:tracePt t="137032" x="6851650" y="1803400"/>
          <p14:tracePt t="137048" x="6781800" y="1816100"/>
          <p14:tracePt t="137065" x="6731000" y="1847850"/>
          <p14:tracePt t="137082" x="6686550" y="1873250"/>
          <p14:tracePt t="137098" x="6635750" y="1905000"/>
          <p14:tracePt t="137115" x="6610350" y="1924050"/>
          <p14:tracePt t="137131" x="6591300" y="1943100"/>
          <p14:tracePt t="137136" x="6584950" y="1949450"/>
          <p14:tracePt t="137151" x="6578600" y="1955800"/>
          <p14:tracePt t="137167" x="6572250" y="1962150"/>
          <p14:tracePt t="137182" x="6565900" y="1974850"/>
          <p14:tracePt t="137198" x="6553200" y="1981200"/>
          <p14:tracePt t="137215" x="6546850" y="1987550"/>
          <p14:tracePt t="137232" x="6527800" y="1987550"/>
          <p14:tracePt t="137248" x="6527800" y="1993900"/>
          <p14:tracePt t="137937" x="6540500" y="1993900"/>
          <p14:tracePt t="137943" x="6553200" y="1993900"/>
          <p14:tracePt t="137953" x="6572250" y="1993900"/>
          <p14:tracePt t="137963" x="6616700" y="1981200"/>
          <p14:tracePt t="137979" x="6711950" y="1968500"/>
          <p14:tracePt t="137985" x="6769100" y="1968500"/>
          <p14:tracePt t="137996" x="6845300" y="1962150"/>
          <p14:tracePt t="138013" x="6959600" y="1955800"/>
          <p14:tracePt t="138017" x="7016750" y="1930400"/>
          <p14:tracePt t="138032" x="7156450" y="1924050"/>
          <p14:tracePt t="138046" x="7251700" y="1911350"/>
          <p14:tracePt t="138063" x="7359650" y="1911350"/>
          <p14:tracePt t="138079" x="7454900" y="1911350"/>
          <p14:tracePt t="138096" x="7575550" y="1911350"/>
          <p14:tracePt t="138113" x="7708900" y="1911350"/>
          <p14:tracePt t="138129" x="7835900" y="1911350"/>
          <p14:tracePt t="138146" x="7994650" y="1911350"/>
          <p14:tracePt t="138162" x="8121650" y="1911350"/>
          <p14:tracePt t="138179" x="8274050" y="1911350"/>
          <p14:tracePt t="138184" x="8324850" y="1911350"/>
          <p14:tracePt t="138196" x="8401050" y="1911350"/>
          <p14:tracePt t="138214" x="8528050" y="1911350"/>
          <p14:tracePt t="138218" x="8591550" y="1911350"/>
          <p14:tracePt t="138232" x="8705850" y="1911350"/>
          <p14:tracePt t="138247" x="8826500" y="1917700"/>
          <p14:tracePt t="138263" x="8934450" y="1930400"/>
          <p14:tracePt t="138280" x="9036050" y="1949450"/>
          <p14:tracePt t="138296" x="9163050" y="1968500"/>
          <p14:tracePt t="138313" x="9296400" y="1981200"/>
          <p14:tracePt t="138330" x="9442450" y="1981200"/>
          <p14:tracePt t="138346" x="9601200" y="1981200"/>
          <p14:tracePt t="138352" x="9677400" y="1981200"/>
          <p14:tracePt t="138363" x="9728200" y="1981200"/>
          <p14:tracePt t="138380" x="9867900" y="1981200"/>
          <p14:tracePt t="138385" x="9918700" y="1981200"/>
          <p14:tracePt t="138397" x="9950450" y="1981200"/>
          <p14:tracePt t="138415" x="10033000" y="1981200"/>
          <p14:tracePt t="138432" x="10064750" y="1981200"/>
          <p14:tracePt t="138447" x="10090150" y="1981200"/>
          <p14:tracePt t="145548" x="10096500" y="1981200"/>
          <p14:tracePt t="145625" x="10096500" y="1993900"/>
          <p14:tracePt t="145641" x="10090150" y="2006600"/>
          <p14:tracePt t="145659" x="10071100" y="2012950"/>
          <p14:tracePt t="145667" x="10045700" y="2012950"/>
          <p14:tracePt t="145675" x="10007600" y="2038350"/>
          <p14:tracePt t="145683" x="9963150" y="2044700"/>
          <p14:tracePt t="145697" x="9886950" y="2070100"/>
          <p14:tracePt t="145713" x="9740900" y="2095500"/>
          <p14:tracePt t="145716" x="9664700" y="2120900"/>
          <p14:tracePt t="145729" x="9588500" y="2127250"/>
          <p14:tracePt t="145746" x="9398000" y="2159000"/>
          <p14:tracePt t="145763" x="9296400" y="2165350"/>
          <p14:tracePt t="145779" x="9194800" y="2197100"/>
          <p14:tracePt t="145796" x="9105900" y="2228850"/>
          <p14:tracePt t="145813" x="9004300" y="2254250"/>
          <p14:tracePt t="145829" x="8915400" y="2273300"/>
          <p14:tracePt t="145846" x="8794750" y="2317750"/>
          <p14:tracePt t="145863" x="8642350" y="2355850"/>
          <p14:tracePt t="145879" x="8464550" y="2393950"/>
          <p14:tracePt t="145884" x="8369300" y="2406650"/>
          <p14:tracePt t="145896" x="8274050" y="2419350"/>
          <p14:tracePt t="145913" x="7975600" y="2463800"/>
          <p14:tracePt t="145929" x="7861300" y="2482850"/>
          <p14:tracePt t="145946" x="7543800" y="2495550"/>
          <p14:tracePt t="145963" x="7346950" y="2520950"/>
          <p14:tracePt t="145980" x="7188200" y="2559050"/>
          <p14:tracePt t="145996" x="7067550" y="2584450"/>
          <p14:tracePt t="146013" x="6946900" y="2609850"/>
          <p14:tracePt t="146030" x="6851650" y="2616200"/>
          <p14:tracePt t="146046" x="6762750" y="2628900"/>
          <p14:tracePt t="146063" x="6686550" y="2628900"/>
          <p14:tracePt t="146068" x="6654800" y="2628900"/>
          <p14:tracePt t="146099" x="6553200" y="2628900"/>
          <p14:tracePt t="146101" x="6521450" y="2635250"/>
          <p14:tracePt t="146106" x="6496050" y="2641600"/>
          <p14:tracePt t="146115" x="6457950" y="2647950"/>
          <p14:tracePt t="146129" x="6381750" y="2654300"/>
          <p14:tracePt t="146146" x="6286500" y="2654300"/>
          <p14:tracePt t="146163" x="6172200" y="2654300"/>
          <p14:tracePt t="146180" x="6051550" y="2654300"/>
          <p14:tracePt t="146197" x="5937250" y="2654300"/>
          <p14:tracePt t="146213" x="5810250" y="2654300"/>
          <p14:tracePt t="146230" x="5683250" y="2654300"/>
          <p14:tracePt t="146246" x="5530850" y="2654300"/>
          <p14:tracePt t="146263" x="5372100" y="2654300"/>
          <p14:tracePt t="146268" x="5276850" y="2654300"/>
          <p14:tracePt t="146280" x="5194300" y="2654300"/>
          <p14:tracePt t="146298" x="5003800" y="2654300"/>
          <p14:tracePt t="146301" x="4908550" y="2673350"/>
          <p14:tracePt t="146314" x="4756150" y="2698750"/>
          <p14:tracePt t="146330" x="4692650" y="2705100"/>
          <p14:tracePt t="146347" x="4572000" y="2730500"/>
          <p14:tracePt t="146363" x="4514850" y="2743200"/>
          <p14:tracePt t="146380" x="4419600" y="2768600"/>
          <p14:tracePt t="146397" x="4311650" y="2774950"/>
          <p14:tracePt t="146414" x="4165600" y="2781300"/>
          <p14:tracePt t="146430" x="4051300" y="2781300"/>
          <p14:tracePt t="146447" x="3924300" y="2781300"/>
          <p14:tracePt t="146464" x="3752850" y="2781300"/>
          <p14:tracePt t="146470" x="3625850" y="2781300"/>
          <p14:tracePt t="146480" x="3511550" y="2781300"/>
          <p14:tracePt t="146498" x="3251200" y="2781300"/>
          <p14:tracePt t="146502" x="3092450" y="2781300"/>
          <p14:tracePt t="146515" x="2984500" y="2762250"/>
          <p14:tracePt t="146518" x="2851150" y="2743200"/>
          <p14:tracePt t="146530" x="2768600" y="2730500"/>
          <p14:tracePt t="146547" x="2559050" y="2698750"/>
          <p14:tracePt t="146563" x="2495550" y="2692400"/>
          <p14:tracePt t="146580" x="2463800" y="2679700"/>
          <p14:tracePt t="146643" x="2457450" y="2679700"/>
          <p14:tracePt t="146652" x="2451100" y="2679700"/>
          <p14:tracePt t="146658" x="2425700" y="2673350"/>
          <p14:tracePt t="146667" x="2400300" y="2654300"/>
          <p14:tracePt t="146680" x="2374900" y="2647950"/>
          <p14:tracePt t="146698" x="2286000" y="2603500"/>
          <p14:tracePt t="146714" x="2241550" y="2597150"/>
          <p14:tracePt t="146730" x="2190750" y="2571750"/>
          <p14:tracePt t="146747" x="2146300" y="2546350"/>
          <p14:tracePt t="146764" x="2114550" y="2527300"/>
          <p14:tracePt t="146780" x="2070100" y="2508250"/>
          <p14:tracePt t="146797" x="2032000" y="2482850"/>
          <p14:tracePt t="146814" x="2019300" y="2470150"/>
          <p14:tracePt t="146830" x="1993900" y="2451100"/>
          <p14:tracePt t="146847" x="1949450" y="2425700"/>
          <p14:tracePt t="146853" x="1924050" y="2406650"/>
          <p14:tracePt t="146864" x="1905000" y="2400300"/>
          <p14:tracePt t="146880" x="1847850" y="2387600"/>
          <p14:tracePt t="146885" x="1803400" y="2374900"/>
          <p14:tracePt t="146898" x="1784350" y="2368550"/>
          <p14:tracePt t="146915" x="1714500" y="2343150"/>
          <p14:tracePt t="146930" x="1682750" y="2336800"/>
          <p14:tracePt t="146947" x="1663700" y="2336800"/>
          <p14:tracePt t="146964" x="1657350" y="2330450"/>
          <p14:tracePt t="147196" x="1670050" y="2330450"/>
          <p14:tracePt t="147204" x="1689100" y="2330450"/>
          <p14:tracePt t="147211" x="1714500" y="2330450"/>
          <p14:tracePt t="147220" x="1746250" y="2330450"/>
          <p14:tracePt t="147238" x="1809750" y="2330450"/>
          <p14:tracePt t="147254" x="1879600" y="2330450"/>
          <p14:tracePt t="147271" x="1974850" y="2330450"/>
          <p14:tracePt t="147287" x="2057400" y="2330450"/>
          <p14:tracePt t="147294" x="2089150" y="2330450"/>
          <p14:tracePt t="147304" x="2127250" y="2330450"/>
          <p14:tracePt t="147321" x="2184400" y="2330450"/>
          <p14:tracePt t="147326" x="2216150" y="2330450"/>
          <p14:tracePt t="147339" x="2254250" y="2330450"/>
          <p14:tracePt t="147356" x="2286000" y="2330450"/>
          <p14:tracePt t="147370" x="2317750" y="2330450"/>
          <p14:tracePt t="147387" x="2400300" y="2324100"/>
          <p14:tracePt t="147404" x="2470150" y="2311400"/>
          <p14:tracePt t="147421" x="2527300" y="2305050"/>
          <p14:tracePt t="147438" x="2571750" y="2305050"/>
          <p14:tracePt t="147454" x="2641600" y="2305050"/>
          <p14:tracePt t="147471" x="2705100" y="2305050"/>
          <p14:tracePt t="147487" x="2787650" y="2305050"/>
          <p14:tracePt t="147496" x="2844800" y="2305050"/>
          <p14:tracePt t="147504" x="2889250" y="2305050"/>
          <p14:tracePt t="147521" x="2990850" y="2305050"/>
          <p14:tracePt t="147526" x="3067050" y="2305050"/>
          <p14:tracePt t="147538" x="3143250" y="2305050"/>
          <p14:tracePt t="147541" x="3206750" y="2305050"/>
          <p14:tracePt t="147554" x="3276600" y="2305050"/>
          <p14:tracePt t="147571" x="3473450" y="2305050"/>
          <p14:tracePt t="147587" x="3587750" y="2305050"/>
          <p14:tracePt t="147604" x="3695700" y="2305050"/>
          <p14:tracePt t="147620" x="3771900" y="2305050"/>
          <p14:tracePt t="147637" x="3848100" y="2305050"/>
          <p14:tracePt t="147654" x="3905250" y="2305050"/>
          <p14:tracePt t="147671" x="3937000" y="2298700"/>
          <p14:tracePt t="147687" x="3962400" y="2298700"/>
          <p14:tracePt t="147704" x="3975100" y="2298700"/>
          <p14:tracePt t="147709" x="3981450" y="2298700"/>
          <p14:tracePt t="147721" x="3994150" y="2298700"/>
          <p14:tracePt t="147739" x="4038600" y="2298700"/>
          <p14:tracePt t="147756" x="4064000" y="2298700"/>
          <p14:tracePt t="147771" x="4095750" y="2298700"/>
          <p14:tracePt t="147788" x="4152900" y="2298700"/>
          <p14:tracePt t="147804" x="4216400" y="2298700"/>
          <p14:tracePt t="147821" x="4273550" y="2298700"/>
          <p14:tracePt t="147837" x="4324350" y="2298700"/>
          <p14:tracePt t="147854" x="4387850" y="2298700"/>
          <p14:tracePt t="147871" x="4451350" y="2298700"/>
          <p14:tracePt t="147887" x="4521200" y="2298700"/>
          <p14:tracePt t="147904" x="4603750" y="2298700"/>
          <p14:tracePt t="147922" x="4686300" y="2305050"/>
          <p14:tracePt t="147924" x="4724400" y="2305050"/>
          <p14:tracePt t="147938" x="4826000" y="2305050"/>
          <p14:tracePt t="147955" x="4921250" y="2305050"/>
          <p14:tracePt t="147971" x="4965700" y="2305050"/>
          <p14:tracePt t="147988" x="5124450" y="2305050"/>
          <p14:tracePt t="148004" x="5251450" y="2317750"/>
          <p14:tracePt t="148021" x="5346700" y="2317750"/>
          <p14:tracePt t="148037" x="5480050" y="2330450"/>
          <p14:tracePt t="148054" x="5575300" y="2349500"/>
          <p14:tracePt t="148071" x="5670550" y="2349500"/>
          <p14:tracePt t="148088" x="5759450" y="2349500"/>
          <p14:tracePt t="148093" x="5791200" y="2349500"/>
          <p14:tracePt t="148105" x="5848350" y="2349500"/>
          <p14:tracePt t="148123" x="5892800" y="2349500"/>
          <p14:tracePt t="148126" x="5918200" y="2349500"/>
          <p14:tracePt t="148140" x="5943600" y="2349500"/>
          <p14:tracePt t="148156" x="5975350" y="2343150"/>
          <p14:tracePt t="148173" x="5988050" y="2343150"/>
          <p14:tracePt t="148188" x="5994400" y="2343150"/>
          <p14:tracePt t="148205" x="6013450" y="2343150"/>
          <p14:tracePt t="148221" x="6038850" y="2343150"/>
          <p14:tracePt t="148238" x="6076950" y="2343150"/>
          <p14:tracePt t="148255" x="6134100" y="2343150"/>
          <p14:tracePt t="148271" x="6210300" y="2343150"/>
          <p14:tracePt t="148288" x="6286500" y="2343150"/>
          <p14:tracePt t="148293" x="6337300" y="2343150"/>
          <p14:tracePt t="148305" x="6369050" y="2343150"/>
          <p14:tracePt t="148322" x="6457950" y="2343150"/>
          <p14:tracePt t="148324" x="6502400" y="2343150"/>
          <p14:tracePt t="148340" x="6553200" y="2343150"/>
          <p14:tracePt t="148355" x="6604000" y="2343150"/>
          <p14:tracePt t="148372" x="6623050" y="2343150"/>
          <p14:tracePt t="148375" x="6654800" y="2343150"/>
          <p14:tracePt t="148388" x="6737350" y="2343150"/>
          <p14:tracePt t="148405" x="6832600" y="2343150"/>
          <p14:tracePt t="148422" x="6953250" y="2343150"/>
          <p14:tracePt t="148438" x="7048500" y="2343150"/>
          <p14:tracePt t="148455" x="7137400" y="2343150"/>
          <p14:tracePt t="148472" x="7188200" y="2343150"/>
          <p14:tracePt t="148488" x="7226300" y="2343150"/>
          <p14:tracePt t="148493" x="7239000" y="2343150"/>
          <p14:tracePt t="148505" x="7251700" y="2343150"/>
          <p14:tracePt t="148525" x="7296150" y="2343150"/>
          <p14:tracePt t="148538" x="7308850" y="2343150"/>
          <p14:tracePt t="148555" x="7346950" y="2343150"/>
          <p14:tracePt t="148572" x="7372350" y="2343150"/>
          <p14:tracePt t="148588" x="7385050" y="2343150"/>
          <p14:tracePt t="148605" x="7423150" y="2343150"/>
          <p14:tracePt t="148622" x="7448550" y="2343150"/>
          <p14:tracePt t="148638" x="7486650" y="2343150"/>
          <p14:tracePt t="148655" x="7524750" y="2343150"/>
          <p14:tracePt t="148672" x="7562850" y="2343150"/>
          <p14:tracePt t="148688" x="7594600" y="2343150"/>
          <p14:tracePt t="148705" x="7607300" y="2343150"/>
          <p14:tracePt t="148722" x="7613650" y="2343150"/>
          <p14:tracePt t="148749" x="7620000" y="2343150"/>
          <p14:tracePt t="148781" x="7626350" y="2343150"/>
          <p14:tracePt t="148805" x="7632700" y="2343150"/>
          <p14:tracePt t="149485" x="7639050" y="2343150"/>
          <p14:tracePt t="149493" x="7651750" y="2343150"/>
          <p14:tracePt t="149509" x="7664450" y="2343150"/>
          <p14:tracePt t="149525" x="7670800" y="2343150"/>
          <p14:tracePt t="149533" x="7677150" y="2343150"/>
          <p14:tracePt t="149543" x="7702550" y="2349500"/>
          <p14:tracePt t="149560" x="7772400" y="2368550"/>
          <p14:tracePt t="149565" x="7810500" y="2381250"/>
          <p14:tracePt t="149577" x="7835900" y="2387600"/>
          <p14:tracePt t="149593" x="7874000" y="2400300"/>
          <p14:tracePt t="149598" x="7905750" y="2400300"/>
          <p14:tracePt t="149611" x="7931150" y="2413000"/>
          <p14:tracePt t="149628" x="7981950" y="2425700"/>
          <p14:tracePt t="149643" x="7981950" y="2432050"/>
          <p14:tracePt t="149853" x="7981950" y="2438400"/>
          <p14:tracePt t="149869" x="7969250" y="2438400"/>
          <p14:tracePt t="149877" x="7962900" y="2438400"/>
          <p14:tracePt t="149885" x="7943850" y="2438400"/>
          <p14:tracePt t="149895" x="7924800" y="2438400"/>
          <p14:tracePt t="149912" x="7835900" y="2438400"/>
          <p14:tracePt t="149928" x="7696200" y="2438400"/>
          <p14:tracePt t="149945" x="7550150" y="2438400"/>
          <p14:tracePt t="149949" x="7473950" y="2438400"/>
          <p14:tracePt t="149961" x="7410450" y="2438400"/>
          <p14:tracePt t="149979" x="7315200" y="2438400"/>
          <p14:tracePt t="149982" x="7283450" y="2438400"/>
          <p14:tracePt t="149996" x="7251700" y="2438400"/>
          <p14:tracePt t="150158" x="7232650" y="2438400"/>
          <p14:tracePt t="150173" x="7226300" y="2444750"/>
          <p14:tracePt t="150181" x="7213600" y="2444750"/>
          <p14:tracePt t="150189" x="7194550" y="2444750"/>
          <p14:tracePt t="150199" x="7169150" y="2451100"/>
          <p14:tracePt t="150212" x="7137400" y="2451100"/>
          <p14:tracePt t="150229" x="7105650" y="2457450"/>
          <p14:tracePt t="150245" x="7067550" y="2457450"/>
          <p14:tracePt t="150253" x="7054850" y="2463800"/>
          <p14:tracePt t="150262" x="7048500" y="2463800"/>
          <p14:tracePt t="150279" x="7042150" y="2463800"/>
          <p14:tracePt t="150296" x="7029450" y="2470150"/>
          <p14:tracePt t="150312" x="6985000" y="2470150"/>
          <p14:tracePt t="150329" x="6927850" y="2476500"/>
          <p14:tracePt t="150345" x="6832600" y="2476500"/>
          <p14:tracePt t="150362" x="6718300" y="2476500"/>
          <p14:tracePt t="150366" x="6642100" y="2476500"/>
          <p14:tracePt t="150381" x="6502400" y="2476500"/>
          <p14:tracePt t="150396" x="6356350" y="2476500"/>
          <p14:tracePt t="150412" x="6280150" y="2476500"/>
          <p14:tracePt t="150429" x="6038850" y="2476500"/>
          <p14:tracePt t="150446" x="5873750" y="2476500"/>
          <p14:tracePt t="150462" x="5715000" y="2476500"/>
          <p14:tracePt t="150479" x="5556250" y="2476500"/>
          <p14:tracePt t="150496" x="5486400" y="2476500"/>
          <p14:tracePt t="150505" x="5454650" y="2476500"/>
          <p14:tracePt t="150512" x="5441950" y="2476500"/>
          <p14:tracePt t="150529" x="5429250" y="2476500"/>
          <p14:tracePt t="150557" x="5422900" y="2476500"/>
          <p14:tracePt t="150566" x="5416550" y="2476500"/>
          <p14:tracePt t="150581" x="5391150" y="2482850"/>
          <p14:tracePt t="150596" x="5346700" y="2482850"/>
          <p14:tracePt t="150613" x="5283200" y="2495550"/>
          <p14:tracePt t="150629" x="5181600" y="2508250"/>
          <p14:tracePt t="150645" x="5086350" y="2527300"/>
          <p14:tracePt t="150662" x="4965700" y="2540000"/>
          <p14:tracePt t="150679" x="4826000" y="2559050"/>
          <p14:tracePt t="150696" x="4648200" y="2559050"/>
          <p14:tracePt t="150712" x="4470400" y="2559050"/>
          <p14:tracePt t="150729" x="4318000" y="2584450"/>
          <p14:tracePt t="150733" x="4260850" y="2590800"/>
          <p14:tracePt t="150746" x="4229100" y="2597150"/>
          <p14:tracePt t="150762" x="4210050" y="2609850"/>
          <p14:tracePt t="158336" x="4216400" y="2609850"/>
          <p14:tracePt t="158344" x="4222750" y="2609850"/>
          <p14:tracePt t="158385" x="4229100" y="2609850"/>
          <p14:tracePt t="158392" x="4235450" y="2603500"/>
          <p14:tracePt t="158408" x="4241800" y="2603500"/>
          <p14:tracePt t="158416" x="4254500" y="2603500"/>
          <p14:tracePt t="158427" x="4267200" y="2603500"/>
          <p14:tracePt t="158444" x="4311650" y="2603500"/>
          <p14:tracePt t="158460" x="4368800" y="2603500"/>
          <p14:tracePt t="158477" x="4413250" y="2584450"/>
          <p14:tracePt t="158494" x="4457700" y="2578100"/>
          <p14:tracePt t="158497" x="4483100" y="2578100"/>
          <p14:tracePt t="158510" x="4502150" y="2578100"/>
          <p14:tracePt t="158528" x="4559300" y="2559050"/>
          <p14:tracePt t="158544" x="4578350" y="2552700"/>
          <p14:tracePt t="158560" x="4603750" y="2546350"/>
          <p14:tracePt t="158625" x="4616450" y="2540000"/>
          <p14:tracePt t="158633" x="4622800" y="2540000"/>
          <p14:tracePt t="158650" x="4648200" y="2540000"/>
          <p14:tracePt t="158661" x="4686300" y="2540000"/>
          <p14:tracePt t="158677" x="4794250" y="2540000"/>
          <p14:tracePt t="158683" x="4864100" y="2540000"/>
          <p14:tracePt t="158694" x="4959350" y="2540000"/>
          <p14:tracePt t="158712" x="5162550" y="2520950"/>
          <p14:tracePt t="158716" x="5289550" y="2520950"/>
          <p14:tracePt t="158728" x="5537200" y="2520950"/>
          <p14:tracePt t="158744" x="5797550" y="2520950"/>
          <p14:tracePt t="158760" x="6019800" y="2520950"/>
          <p14:tracePt t="158777" x="6197600" y="2520950"/>
          <p14:tracePt t="158794" x="6350000" y="2520950"/>
          <p14:tracePt t="158810" x="6464300" y="2520950"/>
          <p14:tracePt t="158827" x="6584950" y="2527300"/>
          <p14:tracePt t="158844" x="6705600" y="2540000"/>
          <p14:tracePt t="158861" x="6813550" y="2559050"/>
          <p14:tracePt t="158866" x="6864350" y="2565400"/>
          <p14:tracePt t="158877" x="6908800" y="2565400"/>
          <p14:tracePt t="158895" x="7029450" y="2565400"/>
          <p14:tracePt t="158899" x="7092950" y="2565400"/>
          <p14:tracePt t="158911" x="7143750" y="2565400"/>
          <p14:tracePt t="158914" x="7194550" y="2565400"/>
          <p14:tracePt t="158928" x="7296150" y="2565400"/>
          <p14:tracePt t="158944" x="7353300" y="2565400"/>
          <p14:tracePt t="158961" x="7410450" y="2559050"/>
          <p14:tracePt t="158977" x="7435850" y="2546350"/>
          <p14:tracePt t="158994" x="7442200" y="2546350"/>
          <p14:tracePt t="159011" x="7442200" y="2540000"/>
          <p14:tracePt t="159369" x="7461250" y="2540000"/>
          <p14:tracePt t="159377" x="7512050" y="2540000"/>
          <p14:tracePt t="159385" x="7575550" y="2540000"/>
          <p14:tracePt t="159394" x="7613650" y="2540000"/>
          <p14:tracePt t="159411" x="7670800" y="2540000"/>
          <p14:tracePt t="159427" x="7708900" y="2540000"/>
          <p14:tracePt t="159444" x="7772400" y="2540000"/>
          <p14:tracePt t="159461" x="7835900" y="2540000"/>
          <p14:tracePt t="159477" x="7912100" y="2540000"/>
          <p14:tracePt t="159482" x="7931150" y="2540000"/>
          <p14:tracePt t="159494" x="7950200" y="2540000"/>
          <p14:tracePt t="159512" x="7981950" y="2540000"/>
          <p14:tracePt t="159527" x="7988300" y="2540000"/>
          <p14:tracePt t="159544" x="8007350" y="2540000"/>
          <p14:tracePt t="159565" x="8013700" y="2540000"/>
          <p14:tracePt t="159577" x="8020050" y="2540000"/>
          <p14:tracePt t="159594" x="8032750" y="2540000"/>
          <p14:tracePt t="159611" x="8045450" y="2533650"/>
          <p14:tracePt t="159628" x="8051800" y="2533650"/>
          <p14:tracePt t="159644" x="8058150" y="2533650"/>
          <p14:tracePt t="159683" x="8070850" y="2527300"/>
          <p14:tracePt t="159776" x="8077200" y="2527300"/>
          <p14:tracePt t="159793" x="8083550" y="2527300"/>
          <p14:tracePt t="159801" x="8089900" y="2527300"/>
          <p14:tracePt t="159811" x="8102600" y="2527300"/>
          <p14:tracePt t="159827" x="8134350" y="2527300"/>
          <p14:tracePt t="159844" x="8185150" y="2527300"/>
          <p14:tracePt t="159861" x="8248650" y="2527300"/>
          <p14:tracePt t="159867" x="8280400" y="2527300"/>
          <p14:tracePt t="159878" x="8324850" y="2527300"/>
          <p14:tracePt t="159894" x="8420100" y="2527300"/>
          <p14:tracePt t="159899" x="8470900" y="2527300"/>
          <p14:tracePt t="159912" x="8528050" y="2527300"/>
          <p14:tracePt t="159929" x="8674100" y="2527300"/>
          <p14:tracePt t="159944" x="8763000" y="2527300"/>
          <p14:tracePt t="159961" x="8820150" y="2527300"/>
          <p14:tracePt t="159978" x="8864600" y="2527300"/>
          <p14:tracePt t="159995" x="8902700" y="2527300"/>
          <p14:tracePt t="160011" x="8915400" y="2527300"/>
          <p14:tracePt t="160028" x="8921750" y="2527300"/>
          <p14:tracePt t="160059" x="8934450" y="2527300"/>
          <p14:tracePt t="160122" x="8940800" y="2527300"/>
          <p14:tracePt t="160137" x="8947150" y="2527300"/>
          <p14:tracePt t="160152" x="8972550" y="2527300"/>
          <p14:tracePt t="160160" x="8978900" y="2527300"/>
          <p14:tracePt t="160168" x="8997950" y="2527300"/>
          <p14:tracePt t="160178" x="9023350" y="2527300"/>
          <p14:tracePt t="160194" x="9074150" y="2527300"/>
          <p14:tracePt t="160211" x="9137650" y="2527300"/>
          <p14:tracePt t="160228" x="9188450" y="2527300"/>
          <p14:tracePt t="160245" x="9245600" y="2527300"/>
          <p14:tracePt t="160262" x="9277350" y="2533650"/>
          <p14:tracePt t="160267" x="9296400" y="2533650"/>
          <p14:tracePt t="160278" x="9309100" y="2533650"/>
          <p14:tracePt t="160376" x="9309100" y="2540000"/>
          <p14:tracePt t="160433" x="9302750" y="2540000"/>
          <p14:tracePt t="160450" x="9296400" y="2540000"/>
          <p14:tracePt t="160457" x="9277350" y="2540000"/>
          <p14:tracePt t="160475" x="9271000" y="2540000"/>
          <p14:tracePt t="160497" x="9258300" y="2540000"/>
          <p14:tracePt t="160594" x="9258300" y="2546350"/>
          <p14:tracePt t="161027" x="9251950" y="2546350"/>
          <p14:tracePt t="161034" x="9239250" y="2540000"/>
          <p14:tracePt t="161043" x="9213850" y="2527300"/>
          <p14:tracePt t="161052" x="9163050" y="2501900"/>
          <p14:tracePt t="161069" x="9080500" y="2470150"/>
          <p14:tracePt t="161085" x="8978900" y="2425700"/>
          <p14:tracePt t="161102" x="8864600" y="2374900"/>
          <p14:tracePt t="161134" x="8591550" y="2298700"/>
          <p14:tracePt t="161141" x="8534400" y="2286000"/>
          <p14:tracePt t="161154" x="8445500" y="2254250"/>
          <p14:tracePt t="161168" x="8401050" y="2241550"/>
          <p14:tracePt t="161185" x="8369300" y="2222500"/>
          <p14:tracePt t="161202" x="8356600" y="2216150"/>
          <p14:tracePt t="161219" x="8350250" y="2216150"/>
          <p14:tracePt t="161236" x="8337550" y="2203450"/>
          <p14:tracePt t="161275" x="8324850" y="2197100"/>
          <p14:tracePt t="161291" x="8318500" y="2190750"/>
          <p14:tracePt t="161298" x="8312150" y="2190750"/>
          <p14:tracePt t="161308" x="8293100" y="2171700"/>
          <p14:tracePt t="161319" x="8267700" y="2159000"/>
          <p14:tracePt t="161336" x="8178800" y="2076450"/>
          <p14:tracePt t="161340" x="8115300" y="2025650"/>
          <p14:tracePt t="161355" x="8001000" y="1930400"/>
          <p14:tracePt t="161370" x="7912100" y="1828800"/>
          <p14:tracePt t="161385" x="7848600" y="1752600"/>
          <p14:tracePt t="161402" x="7810500" y="1708150"/>
          <p14:tracePt t="161419" x="7804150" y="1682750"/>
          <p14:tracePt t="161436" x="7804150" y="1676400"/>
          <p14:tracePt t="161476" x="7797800" y="1663700"/>
          <p14:tracePt t="161556" x="7791450" y="1663700"/>
          <p14:tracePt t="161595" x="7785100" y="1663700"/>
          <p14:tracePt t="161603" x="7778750" y="1663700"/>
          <p14:tracePt t="161618" x="7772400" y="1663700"/>
          <p14:tracePt t="161626" x="7766050" y="1663700"/>
          <p14:tracePt t="161636" x="7759700" y="1670050"/>
          <p14:tracePt t="161652" x="7734300" y="1689100"/>
          <p14:tracePt t="161669" x="7708900" y="1714500"/>
          <p14:tracePt t="161686" x="7689850" y="1739900"/>
          <p14:tracePt t="161702" x="7658100" y="1752600"/>
          <p14:tracePt t="161706" x="7651750" y="1765300"/>
          <p14:tracePt t="161719" x="7626350" y="1778000"/>
          <p14:tracePt t="161737" x="7581900" y="1803400"/>
          <p14:tracePt t="161740" x="7562850" y="1809750"/>
          <p14:tracePt t="161753" x="7505700" y="1835150"/>
          <p14:tracePt t="161769" x="7461250" y="1854200"/>
          <p14:tracePt t="161785" x="7404100" y="1873250"/>
          <p14:tracePt t="161802" x="7372350" y="1892300"/>
          <p14:tracePt t="161819" x="7353300" y="1898650"/>
          <p14:tracePt t="161836" x="7340600" y="1898650"/>
          <p14:tracePt t="161915" x="7334250" y="1911350"/>
          <p14:tracePt t="161924" x="7327900" y="1911350"/>
          <p14:tracePt t="161930" x="7315200" y="1911350"/>
          <p14:tracePt t="161940" x="7302500" y="1911350"/>
          <p14:tracePt t="161955" x="7258050" y="1911350"/>
          <p14:tracePt t="161969" x="7194550" y="1911350"/>
          <p14:tracePt t="161986" x="7124700" y="1924050"/>
          <p14:tracePt t="162003" x="7080250" y="1924050"/>
          <p14:tracePt t="162019" x="7048500" y="1930400"/>
          <p14:tracePt t="162036" x="7042150" y="1930400"/>
          <p14:tracePt t="162053" x="7023100" y="1936750"/>
          <p14:tracePt t="162070" x="7016750" y="1943100"/>
          <p14:tracePt t="162092" x="7010400" y="1943100"/>
          <p14:tracePt t="162291" x="7004050" y="1943100"/>
          <p14:tracePt t="162307" x="6997700" y="1955800"/>
          <p14:tracePt t="162315" x="6997700" y="1962150"/>
          <p14:tracePt t="162323" x="6991350" y="1968500"/>
          <p14:tracePt t="162333" x="6991350" y="1974850"/>
          <p14:tracePt t="162349" x="6985000" y="2000250"/>
          <p14:tracePt t="162366" x="6965950" y="2025650"/>
          <p14:tracePt t="162383" x="6953250" y="2044700"/>
          <p14:tracePt t="162389" x="6953250" y="2051050"/>
          <p14:tracePt t="162399" x="6946900" y="2051050"/>
          <p14:tracePt t="162416" x="6934200" y="2070100"/>
          <p14:tracePt t="162419" x="6927850" y="2070100"/>
          <p14:tracePt t="162433" x="6915150" y="2082800"/>
          <p14:tracePt t="162449" x="6902450" y="2095500"/>
          <p14:tracePt t="162603" x="6896100" y="2101850"/>
          <p14:tracePt t="162627" x="6889750" y="2108200"/>
          <p14:tracePt t="162638" x="6883400" y="2108200"/>
          <p14:tracePt t="162643" x="6877050" y="2114550"/>
          <p14:tracePt t="162652" x="6870700" y="2120900"/>
          <p14:tracePt t="162666" x="6858000" y="2127250"/>
          <p14:tracePt t="162683" x="6838950" y="2146300"/>
          <p14:tracePt t="162700" x="6819900" y="2159000"/>
          <p14:tracePt t="162716" x="6807200" y="2178050"/>
          <p14:tracePt t="162733" x="6800850" y="2184400"/>
          <p14:tracePt t="162749" x="6788150" y="2203450"/>
          <p14:tracePt t="162766" x="6775450" y="2216150"/>
          <p14:tracePt t="162783" x="6769100" y="2235200"/>
          <p14:tracePt t="162800" x="6762750" y="2247900"/>
          <p14:tracePt t="162804" x="6756400" y="2247900"/>
          <p14:tracePt t="162818" x="6750050" y="2254250"/>
          <p14:tracePt t="162833" x="6750050" y="2266950"/>
          <p14:tracePt t="162849" x="6743700" y="2266950"/>
          <p14:tracePt t="162866" x="6724650" y="2286000"/>
          <p14:tracePt t="162883" x="6724650" y="2298700"/>
          <p14:tracePt t="162900" x="6718300" y="2324100"/>
          <p14:tracePt t="162916" x="6705600" y="2343150"/>
          <p14:tracePt t="162933" x="6699250" y="2381250"/>
          <p14:tracePt t="162950" x="6686550" y="2413000"/>
          <p14:tracePt t="162955" x="6680200" y="2432050"/>
          <p14:tracePt t="162967" x="6673850" y="2451100"/>
          <p14:tracePt t="162983" x="6667500" y="2463800"/>
          <p14:tracePt t="162989" x="6667500" y="2476500"/>
          <p14:tracePt t="163000" x="6661150" y="2482850"/>
          <p14:tracePt t="163017" x="6648450" y="2495550"/>
          <p14:tracePt t="163033" x="6648450" y="2501900"/>
          <p14:tracePt t="163123" x="6648450" y="2508250"/>
          <p14:tracePt t="163141" x="6648450" y="2514600"/>
          <p14:tracePt t="163147" x="6642100" y="2527300"/>
          <p14:tracePt t="163156" x="6642100" y="2533650"/>
          <p14:tracePt t="163167" x="6635750" y="2540000"/>
          <p14:tracePt t="163183" x="6623050" y="2565400"/>
          <p14:tracePt t="163188" x="6616700" y="2578100"/>
          <p14:tracePt t="163201" x="6616700" y="2584450"/>
          <p14:tracePt t="163218" x="6591300" y="2622550"/>
          <p14:tracePt t="163234" x="6584950" y="2647950"/>
          <p14:tracePt t="163253" x="6584950" y="2654300"/>
          <p14:tracePt t="163267" x="6572250" y="2667000"/>
          <p14:tracePt t="163283" x="6565900" y="2667000"/>
          <p14:tracePt t="163300" x="6540500" y="2686050"/>
          <p14:tracePt t="163317" x="6515100" y="2692400"/>
          <p14:tracePt t="163334" x="6483350" y="2698750"/>
          <p14:tracePt t="163343" x="6451600" y="2698750"/>
          <p14:tracePt t="163350" x="6413500" y="2705100"/>
          <p14:tracePt t="163367" x="6337300" y="2717800"/>
          <p14:tracePt t="163372" x="6299200" y="2724150"/>
          <p14:tracePt t="163384" x="6267450" y="2724150"/>
          <p14:tracePt t="163400" x="6178550" y="2730500"/>
          <p14:tracePt t="163405" x="6159500" y="2736850"/>
          <p14:tracePt t="163419" x="6102350" y="2755900"/>
          <p14:tracePt t="163436" x="6076950" y="2755900"/>
          <p14:tracePt t="171702" x="6070600" y="2755900"/>
          <p14:tracePt t="173856" x="6057900" y="2762250"/>
          <p14:tracePt t="173864" x="6051550" y="2768600"/>
          <p14:tracePt t="173872" x="6026150" y="2781300"/>
          <p14:tracePt t="173881" x="6007100" y="2781300"/>
          <p14:tracePt t="173898" x="5962650" y="2787650"/>
          <p14:tracePt t="173914" x="5899150" y="2787650"/>
          <p14:tracePt t="173931" x="5797550" y="2787650"/>
          <p14:tracePt t="173948" x="5676900" y="2787650"/>
          <p14:tracePt t="173952" x="5626100" y="2787650"/>
          <p14:tracePt t="173965" x="5568950" y="2787650"/>
          <p14:tracePt t="173982" x="5473700" y="2794000"/>
          <p14:tracePt t="173986" x="5441950" y="2794000"/>
          <p14:tracePt t="173999" x="5378450" y="2813050"/>
          <p14:tracePt t="174015" x="5372100" y="2819400"/>
          <p14:tracePt t="174032" x="5353050" y="2825750"/>
          <p14:tracePt t="174048" x="5353050" y="2838450"/>
          <p14:tracePt t="174065" x="5353050" y="2844800"/>
          <p14:tracePt t="174083" x="5334000" y="2870200"/>
          <p14:tracePt t="174088" x="5327650" y="2876550"/>
          <p14:tracePt t="174104" x="5302250" y="2889250"/>
          <p14:tracePt t="174115" x="5276850" y="2895600"/>
          <p14:tracePt t="174132" x="5187950" y="2933700"/>
          <p14:tracePt t="174148" x="5054600" y="2984500"/>
          <p14:tracePt t="174151" x="4991100" y="2990850"/>
          <p14:tracePt t="174165" x="4908550" y="3016250"/>
          <p14:tracePt t="174185" x="4641850" y="3098800"/>
          <p14:tracePt t="174192" x="4514850" y="3124200"/>
          <p14:tracePt t="174201" x="4419600" y="3162300"/>
          <p14:tracePt t="174215" x="4159250" y="3219450"/>
          <p14:tracePt t="174231" x="3854450" y="3263900"/>
          <p14:tracePt t="174248" x="3530600" y="3308350"/>
          <p14:tracePt t="174265" x="3276600" y="3346450"/>
          <p14:tracePt t="174281" x="3067050" y="3371850"/>
          <p14:tracePt t="174298" x="2895600" y="3390900"/>
          <p14:tracePt t="174315" x="2755900" y="3390900"/>
          <p14:tracePt t="174332" x="2635250" y="3390900"/>
          <p14:tracePt t="174348" x="2546350" y="3359150"/>
          <p14:tracePt t="174354" x="2520950" y="3352800"/>
          <p14:tracePt t="174365" x="2489200" y="3346450"/>
          <p14:tracePt t="174384" x="2425700" y="3327400"/>
          <p14:tracePt t="174400" x="2400300" y="3321050"/>
          <p14:tracePt t="174415" x="2368550" y="3321050"/>
          <p14:tracePt t="174432" x="2343150" y="3321050"/>
          <p14:tracePt t="174448" x="2305050" y="3321050"/>
          <p14:tracePt t="174465" x="2292350" y="3321050"/>
          <p14:tracePt t="174482" x="2286000" y="3321050"/>
          <p14:tracePt t="174499" x="2266950" y="3321050"/>
          <p14:tracePt t="174625" x="2254250" y="3321050"/>
          <p14:tracePt t="174648" x="2247900" y="3321050"/>
          <p14:tracePt t="174665" x="2241550" y="3327400"/>
          <p14:tracePt t="174683" x="2235200" y="3333750"/>
          <p14:tracePt t="174689" x="2228850" y="3333750"/>
          <p14:tracePt t="174698" x="2222500" y="3340100"/>
          <p14:tracePt t="174715" x="2203450" y="3346450"/>
          <p14:tracePt t="174732" x="2184400" y="3346450"/>
          <p14:tracePt t="174749" x="2159000" y="3352800"/>
          <p14:tracePt t="174752" x="2146300" y="3359150"/>
          <p14:tracePt t="174765" x="2139950" y="3359150"/>
          <p14:tracePt t="174783" x="2095500" y="3371850"/>
          <p14:tracePt t="174787" x="2082800" y="3371850"/>
          <p14:tracePt t="174800" x="2051050" y="3378200"/>
          <p14:tracePt t="174816" x="2044700" y="3378200"/>
          <p14:tracePt t="174928" x="2044700" y="3384550"/>
          <p14:tracePt t="174944" x="2032000" y="3384550"/>
          <p14:tracePt t="174976" x="2025650" y="3384550"/>
          <p14:tracePt t="174993" x="2019300" y="3384550"/>
          <p14:tracePt t="175001" x="2000250" y="3384550"/>
          <p14:tracePt t="175008" x="1974850" y="3384550"/>
          <p14:tracePt t="175017" x="1968500" y="3384550"/>
          <p14:tracePt t="175032" x="1943100" y="3384550"/>
          <p14:tracePt t="175049" x="1936750" y="3384550"/>
          <p14:tracePt t="182668" x="1930400" y="3384550"/>
          <p14:tracePt t="182676" x="1911350" y="3397250"/>
          <p14:tracePt t="182684" x="1898650" y="3403600"/>
          <p14:tracePt t="182693" x="1885950" y="3409950"/>
          <p14:tracePt t="182710" x="1885950" y="3416300"/>
          <p14:tracePt t="182756" x="1885950" y="3422650"/>
          <p14:tracePt t="182772" x="1885950" y="3441700"/>
          <p14:tracePt t="182782" x="1898650" y="3441700"/>
          <p14:tracePt t="182788" x="1911350" y="3454400"/>
          <p14:tracePt t="182796" x="1930400" y="3467100"/>
          <p14:tracePt t="182812" x="1949450" y="3492500"/>
          <p14:tracePt t="182827" x="1974850" y="3517900"/>
          <p14:tracePt t="182843" x="1981200" y="3543300"/>
          <p14:tracePt t="182860" x="1987550" y="3568700"/>
          <p14:tracePt t="182877" x="2019300" y="3606800"/>
          <p14:tracePt t="182894" x="2063750" y="3663950"/>
          <p14:tracePt t="182910" x="2114550" y="3689350"/>
          <p14:tracePt t="182927" x="2139950" y="3702050"/>
          <p14:tracePt t="182944" x="2184400" y="3727450"/>
          <p14:tracePt t="182960" x="2247900" y="3765550"/>
          <p14:tracePt t="182966" x="2273300" y="3778250"/>
          <p14:tracePt t="182977" x="2336800" y="3803650"/>
          <p14:tracePt t="182995" x="2451100" y="3848100"/>
          <p14:tracePt t="182998" x="2508250" y="3873500"/>
          <p14:tracePt t="183010" x="2647950" y="3917950"/>
          <p14:tracePt t="183027" x="2800350" y="3956050"/>
          <p14:tracePt t="183043" x="2965450" y="4000500"/>
          <p14:tracePt t="183060" x="3098800" y="4019550"/>
          <p14:tracePt t="183077" x="3168650" y="4019550"/>
          <p14:tracePt t="183094" x="3200400" y="4019550"/>
          <p14:tracePt t="183110" x="3225800" y="4019550"/>
          <p14:tracePt t="183127" x="3232150" y="4013200"/>
          <p14:tracePt t="183144" x="3238500" y="4006850"/>
          <p14:tracePt t="183196" x="3244850" y="4006850"/>
          <p14:tracePt t="183203" x="3251200" y="4006850"/>
          <p14:tracePt t="183212" x="3263900" y="4006850"/>
          <p14:tracePt t="183227" x="3276600" y="4000500"/>
          <p14:tracePt t="183244" x="3314700" y="3987800"/>
          <p14:tracePt t="183260" x="3390900" y="3987800"/>
          <p14:tracePt t="183277" x="3454400" y="3987800"/>
          <p14:tracePt t="183294" x="3511550" y="3987800"/>
          <p14:tracePt t="183301" x="3524250" y="3987800"/>
          <p14:tracePt t="183311" x="3543300" y="3987800"/>
          <p14:tracePt t="183327" x="3556000" y="3987800"/>
          <p14:tracePt t="183344" x="3562350" y="3987800"/>
          <p14:tracePt t="183361" x="3568700" y="3994150"/>
          <p14:tracePt t="183404" x="3575050" y="3994150"/>
          <p14:tracePt t="183413" x="3581400" y="3994150"/>
          <p14:tracePt t="183420" x="3587750" y="3994150"/>
          <p14:tracePt t="183428" x="3594100" y="3994150"/>
          <p14:tracePt t="183541" x="3600450" y="4000500"/>
          <p14:tracePt t="183548" x="3600450" y="4006850"/>
          <p14:tracePt t="183862" x="3613150" y="4013200"/>
          <p14:tracePt t="183869" x="3619500" y="4013200"/>
          <p14:tracePt t="183877" x="3638550" y="4013200"/>
          <p14:tracePt t="183887" x="3644900" y="4013200"/>
          <p14:tracePt t="183904" x="3651250" y="4013200"/>
          <p14:tracePt t="183920" x="3670300" y="4013200"/>
          <p14:tracePt t="183937" x="3695700" y="4013200"/>
          <p14:tracePt t="183942" x="3702050" y="4013200"/>
          <p14:tracePt t="183954" x="3714750" y="4013200"/>
          <p14:tracePt t="183972" x="3727450" y="4013200"/>
          <p14:tracePt t="183987" x="3746500" y="4013200"/>
          <p14:tracePt t="184005" x="3752850" y="4019550"/>
          <p14:tracePt t="184189" x="3752850" y="4025900"/>
          <p14:tracePt t="184333" x="3752850" y="4032250"/>
          <p14:tracePt t="184366" x="3746500" y="4032250"/>
          <p14:tracePt t="184382" x="3746500" y="4038600"/>
          <p14:tracePt t="184397" x="3740150" y="4038600"/>
          <p14:tracePt t="184405" x="3733800" y="4044950"/>
          <p14:tracePt t="184429" x="3727450" y="4044950"/>
          <p14:tracePt t="184445" x="3714750" y="4044950"/>
          <p14:tracePt t="184454" x="3714750" y="4051300"/>
          <p14:tracePt t="184477" x="3708400" y="4057650"/>
          <p14:tracePt t="184502" x="3702050" y="4057650"/>
          <p14:tracePt t="184525" x="3702050" y="4064000"/>
          <p14:tracePt t="184541" x="3689350" y="4076700"/>
          <p14:tracePt t="184756" x="3683000" y="4076700"/>
          <p14:tracePt t="184869" x="3676650" y="4076700"/>
          <p14:tracePt t="184886" x="3676650" y="4070350"/>
          <p14:tracePt t="184892" x="3676650" y="4064000"/>
          <p14:tracePt t="184902" x="3670300" y="4051300"/>
          <p14:tracePt t="185044" x="3657600" y="4051300"/>
          <p14:tracePt t="185084" x="3651250" y="4057650"/>
          <p14:tracePt t="185598" x="3644900" y="4064000"/>
          <p14:tracePt t="185613" x="3644900" y="4070350"/>
          <p14:tracePt t="185710" x="3657600" y="4070350"/>
          <p14:tracePt t="185718" x="3689350" y="4070350"/>
          <p14:tracePt t="185727" x="3746500" y="4070350"/>
          <p14:tracePt t="185741" x="3841750" y="4070350"/>
          <p14:tracePt t="185756" x="3949700" y="4070350"/>
          <p14:tracePt t="185772" x="4025900" y="4070350"/>
          <p14:tracePt t="185789" x="4083050" y="4064000"/>
          <p14:tracePt t="185806" x="4108450" y="4064000"/>
          <p14:tracePt t="185822" x="4127500" y="4051300"/>
          <p14:tracePt t="185839" x="4133850" y="4044950"/>
          <p14:tracePt t="185870" x="4140200" y="4044950"/>
          <p14:tracePt t="185878" x="4146550" y="4044950"/>
          <p14:tracePt t="185890" x="4152900" y="4038600"/>
          <p14:tracePt t="185906" x="4165600" y="4038600"/>
          <p14:tracePt t="185927" x="4191000" y="4032250"/>
          <p14:tracePt t="185930" x="4210050" y="4025900"/>
          <p14:tracePt t="185944" x="4229100" y="4025900"/>
          <p14:tracePt t="185956" x="4241800" y="4025900"/>
          <p14:tracePt t="185973" x="4267200" y="4019550"/>
          <p14:tracePt t="185989" x="4286250" y="4019550"/>
          <p14:tracePt t="186006" x="4305300" y="4019550"/>
          <p14:tracePt t="186022" x="4330700" y="4019550"/>
          <p14:tracePt t="186039" x="4349750" y="4013200"/>
          <p14:tracePt t="186056" x="4356100" y="4013200"/>
          <p14:tracePt t="186073" x="4368800" y="4013200"/>
          <p14:tracePt t="186198" x="4381500" y="4013200"/>
          <p14:tracePt t="186206" x="4394200" y="4013200"/>
          <p14:tracePt t="186214" x="4413250" y="4013200"/>
          <p14:tracePt t="186223" x="4438650" y="4013200"/>
          <p14:tracePt t="186240" x="4533900" y="4013200"/>
          <p14:tracePt t="186256" x="4641850" y="4025900"/>
          <p14:tracePt t="186264" x="4705350" y="4032250"/>
          <p14:tracePt t="186273" x="4762500" y="4038600"/>
          <p14:tracePt t="186290" x="4857750" y="4044950"/>
          <p14:tracePt t="186295" x="4883150" y="4044950"/>
          <p14:tracePt t="186307" x="4902200" y="4044950"/>
          <p14:tracePt t="186323" x="4921250" y="4044950"/>
          <p14:tracePt t="186446" x="4927600" y="4044950"/>
          <p14:tracePt t="186454" x="4940300" y="4044950"/>
          <p14:tracePt t="186464" x="4953000" y="4044950"/>
          <p14:tracePt t="186473" x="4965700" y="4044950"/>
          <p14:tracePt t="186490" x="5029200" y="4057650"/>
          <p14:tracePt t="186495" x="5067300" y="4057650"/>
          <p14:tracePt t="186507" x="5111750" y="4057650"/>
          <p14:tracePt t="186525" x="5251450" y="4057650"/>
          <p14:tracePt t="186541" x="5327650" y="4057650"/>
          <p14:tracePt t="186557" x="5378450" y="4057650"/>
          <p14:tracePt t="186573" x="5403850" y="4057650"/>
          <p14:tracePt t="186590" x="5416550" y="4057650"/>
          <p14:tracePt t="186608" x="5448300" y="4057650"/>
          <p14:tracePt t="186615" x="5454650" y="4057650"/>
          <p14:tracePt t="186623" x="5473700" y="4057650"/>
          <p14:tracePt t="186640" x="5511800" y="4057650"/>
          <p14:tracePt t="186657" x="5562600" y="4057650"/>
          <p14:tracePt t="186674" x="5619750" y="4064000"/>
          <p14:tracePt t="186678" x="5645150" y="4070350"/>
          <p14:tracePt t="186690" x="5651500" y="4070350"/>
          <p14:tracePt t="186707" x="5695950" y="4070350"/>
          <p14:tracePt t="186712" x="5702300" y="4076700"/>
          <p14:tracePt t="186726" x="5721350" y="4076700"/>
          <p14:tracePt t="186740" x="5727700" y="4089400"/>
          <p14:tracePt t="186757" x="5734050" y="4089400"/>
          <p14:tracePt t="186774" x="5746750" y="4089400"/>
          <p14:tracePt t="188431" x="5753100" y="4089400"/>
          <p14:tracePt t="188439" x="5784850" y="4089400"/>
          <p14:tracePt t="188447" x="5816600" y="4089400"/>
          <p14:tracePt t="188463" x="5854700" y="4089400"/>
          <p14:tracePt t="188480" x="5918200" y="4076700"/>
          <p14:tracePt t="188497" x="6013450" y="4038600"/>
          <p14:tracePt t="188513" x="6102350" y="4013200"/>
          <p14:tracePt t="188530" x="6184900" y="4000500"/>
          <p14:tracePt t="188547" x="6242050" y="3981450"/>
          <p14:tracePt t="188552" x="6267450" y="3968750"/>
          <p14:tracePt t="188564" x="6280150" y="3968750"/>
          <p14:tracePt t="188581" x="6311900" y="3949700"/>
          <p14:tracePt t="188600" x="6324600" y="3937000"/>
          <p14:tracePt t="188623" x="6324600" y="3930650"/>
          <p14:tracePt t="188695" x="6324600" y="3924300"/>
          <p14:tracePt t="188720" x="6330950" y="3917950"/>
          <p14:tracePt t="188727" x="6330950" y="3911600"/>
          <p14:tracePt t="188737" x="6330950" y="3905250"/>
          <p14:tracePt t="188747" x="6337300" y="3905250"/>
          <p14:tracePt t="188764" x="6343650" y="3892550"/>
          <p14:tracePt t="188768" x="6350000" y="3886200"/>
          <p14:tracePt t="188782" x="6362700" y="3867150"/>
          <p14:tracePt t="188797" x="6381750" y="3829050"/>
          <p14:tracePt t="188801" x="6394450" y="3797300"/>
          <p14:tracePt t="188814" x="6419850" y="3727450"/>
          <p14:tracePt t="188830" x="6451600" y="3651250"/>
          <p14:tracePt t="188847" x="6457950" y="3587750"/>
          <p14:tracePt t="188864" x="6457950" y="3549650"/>
          <p14:tracePt t="188881" x="6457950" y="3517900"/>
          <p14:tracePt t="188897" x="6457950" y="3505200"/>
          <p14:tracePt t="188914" x="6457950" y="3498850"/>
          <p14:tracePt t="188941" x="6457950" y="3492500"/>
          <p14:tracePt t="189079" x="6451600" y="3486150"/>
          <p14:tracePt t="189151" x="6451600" y="3479800"/>
          <p14:tracePt t="189175" x="6457950" y="3467100"/>
          <p14:tracePt t="189184" x="6464300" y="3467100"/>
          <p14:tracePt t="189199" x="6464300" y="3460750"/>
          <p14:tracePt t="189207" x="6477000" y="3448050"/>
          <p14:tracePt t="189223" x="6483350" y="3448050"/>
          <p14:tracePt t="189232" x="6483350" y="3441700"/>
          <p14:tracePt t="189270" x="6489700" y="3435350"/>
          <p14:tracePt t="189312" x="6496050" y="3435350"/>
          <p14:tracePt t="189336" x="6502400" y="3435350"/>
          <p14:tracePt t="189343" x="6521450" y="3435350"/>
          <p14:tracePt t="189352" x="6527800" y="3435350"/>
          <p14:tracePt t="189364" x="6553200" y="3435350"/>
          <p14:tracePt t="189381" x="6629400" y="3435350"/>
          <p14:tracePt t="189397" x="6648450" y="3435350"/>
          <p14:tracePt t="189398" x="6680200" y="3435350"/>
          <p14:tracePt t="189414" x="6756400" y="3435350"/>
          <p14:tracePt t="189431" x="6819900" y="3435350"/>
          <p14:tracePt t="189447" x="6877050" y="3435350"/>
          <p14:tracePt t="189464" x="6915150" y="3435350"/>
          <p14:tracePt t="189481" x="6940550" y="3435350"/>
          <p14:tracePt t="189498" x="6946900" y="3435350"/>
          <p14:tracePt t="189656" x="6921500" y="3435350"/>
          <p14:tracePt t="189664" x="6896100" y="3435350"/>
          <p14:tracePt t="189672" x="6864350" y="3435350"/>
          <p14:tracePt t="189681" x="6832600" y="3435350"/>
          <p14:tracePt t="189698" x="6756400" y="3435350"/>
          <p14:tracePt t="189715" x="6661150" y="3435350"/>
          <p14:tracePt t="189721" x="6616700" y="3435350"/>
          <p14:tracePt t="189731" x="6584950" y="3435350"/>
          <p14:tracePt t="189748" x="6508750" y="3435350"/>
          <p14:tracePt t="189752" x="6483350" y="3435350"/>
          <p14:tracePt t="189765" x="6464300" y="3435350"/>
          <p14:tracePt t="189782" x="6432550" y="3435350"/>
          <p14:tracePt t="189960" x="6477000" y="3435350"/>
          <p14:tracePt t="189969" x="6572250" y="3435350"/>
          <p14:tracePt t="189975" x="6673850" y="3435350"/>
          <p14:tracePt t="189987" x="6807200" y="3435350"/>
          <p14:tracePt t="190003" x="7086600" y="3435350"/>
          <p14:tracePt t="190020" x="7346950" y="3435350"/>
          <p14:tracePt t="190036" x="7562850" y="3435350"/>
          <p14:tracePt t="190039" x="7670800" y="3416300"/>
          <p14:tracePt t="190055" x="7823200" y="3397250"/>
          <p14:tracePt t="190070" x="7918450" y="3397250"/>
          <p14:tracePt t="190087" x="7956550" y="3397250"/>
          <p14:tracePt t="190103" x="7969250" y="3397250"/>
          <p14:tracePt t="190328" x="7962900" y="3397250"/>
          <p14:tracePt t="190336" x="7950200" y="3397250"/>
          <p14:tracePt t="190344" x="7924800" y="3397250"/>
          <p14:tracePt t="190360" x="7905750" y="3397250"/>
          <p14:tracePt t="190376" x="7899400" y="3397250"/>
          <p14:tracePt t="190386" x="7893050" y="3397250"/>
          <p14:tracePt t="190648" x="7899400" y="3397250"/>
          <p14:tracePt t="190656" x="7943850" y="3397250"/>
          <p14:tracePt t="190664" x="7988300" y="3397250"/>
          <p14:tracePt t="190673" x="8013700" y="3397250"/>
          <p14:tracePt t="190690" x="8039100" y="3397250"/>
          <p14:tracePt t="190707" x="8051800" y="3397250"/>
          <p14:tracePt t="190723" x="8121650" y="3397250"/>
          <p14:tracePt t="190740" x="8223250" y="3397250"/>
          <p14:tracePt t="190746" x="8267700" y="3397250"/>
          <p14:tracePt t="190757" x="8324850" y="3397250"/>
          <p14:tracePt t="190774" x="8426450" y="3397250"/>
          <p14:tracePt t="190778" x="8470900" y="3397250"/>
          <p14:tracePt t="190791" x="8566150" y="3397250"/>
          <p14:tracePt t="190808" x="8642350" y="3397250"/>
          <p14:tracePt t="190823" x="8693150" y="3397250"/>
          <p14:tracePt t="190840" x="8743950" y="3384550"/>
          <p14:tracePt t="190857" x="8782050" y="3384550"/>
          <p14:tracePt t="190873" x="8813800" y="3384550"/>
          <p14:tracePt t="190890" x="8832850" y="3384550"/>
          <p14:tracePt t="190897" x="8839200" y="3384550"/>
          <p14:tracePt t="190906" x="8845550" y="3384550"/>
          <p14:tracePt t="190923" x="8851900" y="3384550"/>
          <p14:tracePt t="190945" x="8858250" y="3384550"/>
          <p14:tracePt t="190968" x="8864600" y="3384550"/>
          <p14:tracePt t="190984" x="8870950" y="3378200"/>
          <p14:tracePt t="191128" x="8883650" y="3378200"/>
          <p14:tracePt t="191136" x="8890000" y="3378200"/>
          <p14:tracePt t="191153" x="8915400" y="3378200"/>
          <p14:tracePt t="191184" x="9010650" y="3390900"/>
          <p14:tracePt t="191192" x="9036050" y="3397250"/>
          <p14:tracePt t="191199" x="9048750" y="3397250"/>
          <p14:tracePt t="191208" x="9074150" y="3409950"/>
          <p14:tracePt t="191223" x="9086850" y="3416300"/>
          <p14:tracePt t="191241" x="9093200" y="3416300"/>
          <p14:tracePt t="191561" x="9099550" y="3422650"/>
          <p14:tracePt t="191576" x="9118600" y="3422650"/>
          <p14:tracePt t="191585" x="9124950" y="3422650"/>
          <p14:tracePt t="191596" x="9150350" y="3429000"/>
          <p14:tracePt t="191612" x="9182100" y="3429000"/>
          <p14:tracePt t="191617" x="9201150" y="3429000"/>
          <p14:tracePt t="191631" x="9213850" y="3429000"/>
          <p14:tracePt t="191646" x="9232900" y="3429000"/>
          <p14:tracePt t="191889" x="9239250" y="3429000"/>
          <p14:tracePt t="191905" x="9251950" y="3435350"/>
          <p14:tracePt t="191913" x="9264650" y="3441700"/>
          <p14:tracePt t="191921" x="9283700" y="3448050"/>
          <p14:tracePt t="191930" x="9290050" y="3454400"/>
          <p14:tracePt t="191947" x="9347200" y="3473450"/>
          <p14:tracePt t="191964" x="9429750" y="3486150"/>
          <p14:tracePt t="191980" x="9550400" y="3505200"/>
          <p14:tracePt t="191986" x="9601200" y="3511550"/>
          <p14:tracePt t="191997" x="9658350" y="3511550"/>
          <p14:tracePt t="192014" x="9759950" y="3511550"/>
          <p14:tracePt t="192018" x="9804400" y="3511550"/>
          <p14:tracePt t="192031" x="9874250" y="3511550"/>
          <p14:tracePt t="192046" x="9899650" y="3511550"/>
          <p14:tracePt t="192063" x="9906000" y="3511550"/>
          <p14:tracePt t="192145" x="9912350" y="3511550"/>
          <p14:tracePt t="192153" x="9918700" y="3511550"/>
          <p14:tracePt t="192170" x="9931400" y="3511550"/>
          <p14:tracePt t="192186" x="9944100" y="3511550"/>
          <p14:tracePt t="192197" x="9950450" y="3511550"/>
          <p14:tracePt t="192214" x="9975850" y="3511550"/>
          <p14:tracePt t="192232" x="9994900" y="3511550"/>
          <p14:tracePt t="192234" x="10001250" y="3511550"/>
          <p14:tracePt t="192248" x="10033000" y="3511550"/>
          <p14:tracePt t="192264" x="10052050" y="3511550"/>
          <p14:tracePt t="192280" x="10071100" y="3517900"/>
          <p14:tracePt t="192297" x="10077450" y="3517900"/>
          <p14:tracePt t="192329" x="10083800" y="3517900"/>
          <p14:tracePt t="193617" x="10071100" y="3524250"/>
          <p14:tracePt t="193626" x="10052050" y="3536950"/>
          <p14:tracePt t="193633" x="10033000" y="3543300"/>
          <p14:tracePt t="193647" x="10013950" y="3562350"/>
          <p14:tracePt t="193664" x="9988550" y="3575050"/>
          <p14:tracePt t="193668" x="9975850" y="3581400"/>
          <p14:tracePt t="193681" x="9944100" y="3600450"/>
          <p14:tracePt t="193696" x="9937750" y="3600450"/>
          <p14:tracePt t="193713" x="9931400" y="3600450"/>
          <p14:tracePt t="194418" x="9925050" y="3606800"/>
          <p14:tracePt t="194425" x="9912350" y="3619500"/>
          <p14:tracePt t="194433" x="9906000" y="3619500"/>
          <p14:tracePt t="194442" x="9886950" y="3625850"/>
          <p14:tracePt t="194462" x="9880600" y="3625850"/>
          <p14:tracePt t="194476" x="9874250" y="3632200"/>
          <p14:tracePt t="194493" x="9867900" y="3632200"/>
          <p14:tracePt t="194509" x="9855200" y="3644900"/>
          <p14:tracePt t="194526" x="9842500" y="3644900"/>
          <p14:tracePt t="194533" x="9836150" y="3644900"/>
          <p14:tracePt t="194546" x="9817100" y="3644900"/>
          <p14:tracePt t="194578" x="9810750" y="3644900"/>
          <p14:tracePt t="194595" x="9798050" y="3644900"/>
          <p14:tracePt t="194610" x="9791700" y="3644900"/>
          <p14:tracePt t="194618" x="9785350" y="3644900"/>
          <p14:tracePt t="194626" x="9779000" y="3651250"/>
          <p14:tracePt t="194642" x="9772650" y="3651250"/>
          <p14:tracePt t="194659" x="9766300" y="3651250"/>
          <p14:tracePt t="194676" x="9759950" y="3651250"/>
          <p14:tracePt t="195834" x="9759950" y="3657600"/>
          <p14:tracePt t="195842" x="9753600" y="3657600"/>
          <p14:tracePt t="195850" x="9747250" y="3657600"/>
          <p14:tracePt t="195859" x="9740900" y="3663950"/>
          <p14:tracePt t="195876" x="9728200" y="3670300"/>
          <p14:tracePt t="195892" x="9715500" y="3676650"/>
          <p14:tracePt t="195909" x="9696450" y="3683000"/>
          <p14:tracePt t="195926" x="9683750" y="3695700"/>
          <p14:tracePt t="195946" x="9671050" y="3702050"/>
          <p14:tracePt t="196771" x="9683750" y="3702050"/>
          <p14:tracePt t="196811" x="9690100" y="3695700"/>
          <p14:tracePt t="196899" x="9696450" y="3695700"/>
          <p14:tracePt t="196938" x="9702800" y="3689350"/>
          <p14:tracePt t="196995" x="9709150" y="3689350"/>
          <p14:tracePt t="197580" x="9702800" y="3689350"/>
          <p14:tracePt t="197587" x="9639300" y="3663950"/>
          <p14:tracePt t="197601" x="9537700" y="3632200"/>
          <p14:tracePt t="197617" x="8959850" y="3498850"/>
          <p14:tracePt t="197634" x="8293100" y="3397250"/>
          <p14:tracePt t="197651" x="7404100" y="3238500"/>
          <p14:tracePt t="197667" x="6286500" y="3073400"/>
          <p14:tracePt t="197684" x="5257800" y="2927350"/>
          <p14:tracePt t="197701" x="4356100" y="2800350"/>
          <p14:tracePt t="197717" x="3727450" y="2787650"/>
          <p14:tracePt t="197734" x="3378200" y="2787650"/>
          <p14:tracePt t="197751" x="3181350" y="2749550"/>
          <p14:tracePt t="197767" x="3098800" y="2749550"/>
          <p14:tracePt t="197785" x="3054350" y="2743200"/>
          <p14:tracePt t="197802" x="3041650" y="2743200"/>
          <p14:tracePt t="197819" x="3028950" y="2743200"/>
          <p14:tracePt t="197834" x="3022600" y="2743200"/>
          <p14:tracePt t="197851" x="2921000" y="2743200"/>
          <p14:tracePt t="197868" x="2667000" y="2743200"/>
          <p14:tracePt t="197884" x="2152650" y="2743200"/>
          <p14:tracePt t="197901" x="1524000" y="2743200"/>
          <p14:tracePt t="197908" x="1244600" y="2730500"/>
          <p14:tracePt t="197919" x="1022350" y="2717800"/>
          <p14:tracePt t="197934" x="736600" y="2679700"/>
          <p14:tracePt t="197951" x="552450" y="2635250"/>
          <p14:tracePt t="197956" x="501650" y="2628900"/>
          <p14:tracePt t="197968" x="463550" y="2597150"/>
          <p14:tracePt t="197985" x="419100" y="2578100"/>
          <p14:tracePt t="198001" x="419100" y="2571750"/>
          <p14:tracePt t="198019" x="419100" y="2552700"/>
          <p14:tracePt t="198034" x="508000" y="2540000"/>
          <p14:tracePt t="198051" x="558800" y="2527300"/>
          <p14:tracePt t="198068" x="577850" y="2501900"/>
          <p14:tracePt t="198085" x="596900" y="2476500"/>
          <p14:tracePt t="198101" x="596900" y="2463800"/>
          <p14:tracePt t="198118" x="596900" y="2451100"/>
          <p14:tracePt t="198139" x="596900" y="2444750"/>
          <p14:tracePt t="198151" x="603250" y="2438400"/>
          <p14:tracePt t="198168" x="609600" y="2432050"/>
          <p14:tracePt t="198186" x="660400" y="2419350"/>
          <p14:tracePt t="198202" x="736600" y="2406650"/>
          <p14:tracePt t="198218" x="844550" y="2393950"/>
          <p14:tracePt t="198234" x="952500" y="2393950"/>
          <p14:tracePt t="198251" x="1079500" y="2393950"/>
          <p14:tracePt t="198268" x="1187450" y="2393950"/>
          <p14:tracePt t="198285" x="1238250" y="2393950"/>
          <p14:tracePt t="198302" x="1257300" y="2387600"/>
          <p14:tracePt t="198318" x="1263650" y="2381250"/>
          <p14:tracePt t="198411" x="1276350" y="2381250"/>
          <p14:tracePt t="198419" x="1282700" y="2387600"/>
          <p14:tracePt t="198426" x="1295400" y="2387600"/>
          <p14:tracePt t="198435" x="1301750" y="2393950"/>
          <p14:tracePt t="198451" x="1327150" y="2406650"/>
          <p14:tracePt t="198468" x="1339850" y="2406650"/>
          <p14:tracePt t="198485" x="1352550" y="2406650"/>
          <p14:tracePt t="198502" x="1371600" y="2406650"/>
          <p14:tracePt t="198518" x="1390650" y="2406650"/>
          <p14:tracePt t="198535" x="1409700" y="2406650"/>
          <p14:tracePt t="198551" x="1416050" y="2406650"/>
          <p14:tracePt t="198685" x="1422400" y="2406650"/>
          <p14:tracePt t="198700" x="1428750" y="2406650"/>
          <p14:tracePt t="198756" x="1403350" y="2406650"/>
          <p14:tracePt t="198763" x="1365250" y="2400300"/>
          <p14:tracePt t="198773" x="1320800" y="2393950"/>
          <p14:tracePt t="198786" x="1270000" y="2387600"/>
          <p14:tracePt t="198804" x="1136650" y="2368550"/>
          <p14:tracePt t="198819" x="1092200" y="2355850"/>
          <p14:tracePt t="198835" x="1066800" y="2343150"/>
          <p14:tracePt t="198852" x="1066800" y="2336800"/>
          <p14:tracePt t="198869" x="1060450" y="2330450"/>
          <p14:tracePt t="198885" x="1060450" y="2324100"/>
          <p14:tracePt t="198902" x="1060450" y="2317750"/>
          <p14:tracePt t="198919" x="1066800" y="2305050"/>
          <p14:tracePt t="198924" x="1073150" y="2286000"/>
          <p14:tracePt t="198935" x="1079500" y="2279650"/>
          <p14:tracePt t="198952" x="1104900" y="2247900"/>
          <p14:tracePt t="198958" x="1111250" y="2235200"/>
          <p14:tracePt t="198969" x="1130300" y="2216150"/>
          <p14:tracePt t="198988" x="1162050" y="2190750"/>
          <p14:tracePt t="198991" x="1193800" y="2178050"/>
          <p14:tracePt t="199003" x="1250950" y="2165350"/>
          <p14:tracePt t="199019" x="1289050" y="2165350"/>
          <p14:tracePt t="199035" x="1447800" y="2139950"/>
          <p14:tracePt t="199052" x="1517650" y="2133600"/>
          <p14:tracePt t="199068" x="1574800" y="2127250"/>
          <p14:tracePt t="199085" x="1606550" y="2127250"/>
          <p14:tracePt t="199102" x="1631950" y="2127250"/>
          <p14:tracePt t="199118" x="1663700" y="2139950"/>
          <p14:tracePt t="199135" x="1720850" y="2171700"/>
          <p14:tracePt t="199152" x="1771650" y="2203450"/>
          <p14:tracePt t="199169" x="1822450" y="2254250"/>
          <p14:tracePt t="199172" x="1841500" y="2273300"/>
          <p14:tracePt t="199187" x="1854200" y="2292350"/>
          <p14:tracePt t="199189" x="1860550" y="2298700"/>
          <p14:tracePt t="199202" x="1873250" y="2330450"/>
          <p14:tracePt t="199219" x="1873250" y="2355850"/>
          <p14:tracePt t="199236" x="1873250" y="2374900"/>
          <p14:tracePt t="199252" x="1873250" y="2387600"/>
          <p14:tracePt t="199269" x="1860550" y="2400300"/>
          <p14:tracePt t="199286" x="1847850" y="2406650"/>
          <p14:tracePt t="199303" x="1835150" y="2413000"/>
          <p14:tracePt t="199388" x="1841500" y="2413000"/>
          <p14:tracePt t="199396" x="1873250" y="2413000"/>
          <p14:tracePt t="199406" x="1936750" y="2413000"/>
          <p14:tracePt t="199419" x="2070100" y="2413000"/>
          <p14:tracePt t="199436" x="2247900" y="2413000"/>
          <p14:tracePt t="199452" x="2463800" y="2413000"/>
          <p14:tracePt t="199469" x="2641600" y="2413000"/>
          <p14:tracePt t="199485" x="2787650" y="2413000"/>
          <p14:tracePt t="199502" x="2895600" y="2413000"/>
          <p14:tracePt t="199519" x="2940050" y="2413000"/>
          <p14:tracePt t="199536" x="2959100" y="2413000"/>
          <p14:tracePt t="199552" x="2965450" y="2413000"/>
          <p14:tracePt t="199570" x="2984500" y="2413000"/>
          <p14:tracePt t="199588" x="2990850" y="2413000"/>
          <p14:tracePt t="199590" x="3003550" y="2413000"/>
          <p14:tracePt t="199606" x="3016250" y="2419350"/>
          <p14:tracePt t="199628" x="3022600" y="2419350"/>
          <p14:tracePt t="199932" x="3035300" y="2432050"/>
          <p14:tracePt t="199940" x="3130550" y="2457450"/>
          <p14:tracePt t="199949" x="3314700" y="2501900"/>
          <p14:tracePt t="199957" x="3613150" y="2559050"/>
          <p14:tracePt t="199974" x="4489450" y="2686050"/>
          <p14:tracePt t="199991" x="5416550" y="2813050"/>
          <p14:tracePt t="200007" x="6318250" y="2952750"/>
          <p14:tracePt t="200014" x="6692900" y="2997200"/>
          <p14:tracePt t="200024" x="7067550" y="3041650"/>
          <p14:tracePt t="200041" x="7658100" y="3143250"/>
          <p14:tracePt t="200045" x="7861300" y="3168650"/>
          <p14:tracePt t="200058" x="8089900" y="3206750"/>
          <p14:tracePt t="200062" x="8280400" y="3251200"/>
          <p14:tracePt t="200076" x="8528050" y="3333750"/>
          <p14:tracePt t="200092" x="8699500" y="3371850"/>
          <p14:tracePt t="200107" x="8820150" y="3409950"/>
          <p14:tracePt t="200123" x="8909050" y="3422650"/>
          <p14:tracePt t="200140" x="8991600" y="3448050"/>
          <p14:tracePt t="200157" x="9029700" y="3448050"/>
          <p14:tracePt t="200174" x="9074150" y="3467100"/>
          <p14:tracePt t="200190" x="9099550" y="3486150"/>
          <p14:tracePt t="200207" x="9150350" y="3505200"/>
          <p14:tracePt t="200224" x="9213850" y="3530600"/>
          <p14:tracePt t="200230" x="9239250" y="3543300"/>
          <p14:tracePt t="200241" x="9264650" y="3549650"/>
          <p14:tracePt t="200258" x="9328150" y="3581400"/>
          <p14:tracePt t="200263" x="9347200" y="3587750"/>
          <p14:tracePt t="200274" x="9359900" y="3600450"/>
          <p14:tracePt t="200291" x="9398000" y="3613150"/>
          <p14:tracePt t="200307" x="9410700" y="3625850"/>
          <p14:tracePt t="200324" x="9423400" y="3632200"/>
          <p14:tracePt t="200405" x="9423400" y="3638550"/>
          <p14:tracePt t="200452" x="9429750" y="3638550"/>
          <p14:tracePt t="200469" x="9423400" y="3632200"/>
          <p14:tracePt t="200477" x="9417050" y="3632200"/>
          <p14:tracePt t="200484" x="9410700" y="3625850"/>
          <p14:tracePt t="200494" x="9398000" y="3619500"/>
          <p14:tracePt t="200507" x="9359900" y="3600450"/>
          <p14:tracePt t="200524" x="9309100" y="3581400"/>
          <p14:tracePt t="200541" x="9264650" y="3562350"/>
          <p14:tracePt t="200557" x="9251950" y="3556000"/>
          <p14:tracePt t="200574" x="9232900" y="3543300"/>
          <p14:tracePt t="200620" x="9239250" y="3543300"/>
          <p14:tracePt t="200630" x="9290050" y="3543300"/>
          <p14:tracePt t="200637" x="9353550" y="3543300"/>
          <p14:tracePt t="200645" x="9429750" y="3543300"/>
          <p14:tracePt t="200660" x="9512300" y="3543300"/>
          <p14:tracePt t="200663" x="9607550" y="3543300"/>
          <p14:tracePt t="200676" x="9817100" y="3543300"/>
          <p14:tracePt t="200692" x="10039350" y="3543300"/>
          <p14:tracePt t="200707" x="10134600" y="3543300"/>
          <p14:tracePt t="200725" x="10375900" y="3536950"/>
          <p14:tracePt t="200735" x="10439400" y="3530600"/>
          <p14:tracePt t="200741" x="10483850" y="3517900"/>
          <p14:tracePt t="200757" x="10547350" y="3498850"/>
          <p14:tracePt t="200775" x="10585450" y="3486150"/>
          <p14:tracePt t="200791" x="10623550" y="3467100"/>
          <p14:tracePt t="200808" x="10648950" y="3467100"/>
          <p14:tracePt t="200825" x="10674350" y="3454400"/>
          <p14:tracePt t="200831" x="10680700" y="3448050"/>
          <p14:tracePt t="200842" x="10693400" y="3441700"/>
          <p14:tracePt t="200861" x="10712450" y="3435350"/>
          <p14:tracePt t="200876" x="10737850" y="3422650"/>
          <p14:tracePt t="200892" x="10775950" y="3416300"/>
          <p14:tracePt t="200908" x="10807700" y="3409950"/>
          <p14:tracePt t="200925" x="10864850" y="3390900"/>
          <p14:tracePt t="200942" x="10896600" y="3378200"/>
          <p14:tracePt t="200958" x="10922000" y="3365500"/>
          <p14:tracePt t="200975" x="10934700" y="3352800"/>
          <p14:tracePt t="200991" x="10953750" y="3346450"/>
          <p14:tracePt t="201008" x="10960100" y="3340100"/>
          <p14:tracePt t="201025" x="10966450" y="3333750"/>
          <p14:tracePt t="201031" x="10972800" y="3333750"/>
          <p14:tracePt t="201045" x="10979150" y="3327400"/>
          <p14:tracePt t="201058" x="10979150" y="3321050"/>
          <p14:tracePt t="201076" x="10979150" y="3308350"/>
          <p14:tracePt t="201092" x="10979150" y="3295650"/>
          <p14:tracePt t="201108" x="10972800" y="3276600"/>
          <p14:tracePt t="201125" x="10960100" y="3257550"/>
          <p14:tracePt t="201141" x="10922000" y="3225800"/>
          <p14:tracePt t="201158" x="10877550" y="3175000"/>
          <p14:tracePt t="201174" x="10801350" y="3117850"/>
          <p14:tracePt t="201191" x="10712450" y="3060700"/>
          <p14:tracePt t="201208" x="10629900" y="3022600"/>
          <p14:tracePt t="201225" x="10591800" y="3016250"/>
          <p14:tracePt t="201229" x="10553700" y="3003550"/>
          <p14:tracePt t="201241" x="10541000" y="3003550"/>
          <p14:tracePt t="201260" x="10509250" y="3003550"/>
          <p14:tracePt t="201263" x="10496550" y="2997200"/>
          <p14:tracePt t="201277" x="10452100" y="2990850"/>
          <p14:tracePt t="201292" x="10382250" y="2971800"/>
          <p14:tracePt t="201308" x="10306050" y="2952750"/>
          <p14:tracePt t="201325" x="10217150" y="2940050"/>
          <p14:tracePt t="201342" x="10128250" y="2921000"/>
          <p14:tracePt t="201358" x="10058400" y="2921000"/>
          <p14:tracePt t="201375" x="10001250" y="2908300"/>
          <p14:tracePt t="201392" x="9925050" y="2901950"/>
          <p14:tracePt t="201409" x="9855200" y="2889250"/>
          <p14:tracePt t="201425" x="9804400" y="2882900"/>
          <p14:tracePt t="201431" x="9791700" y="2882900"/>
          <p14:tracePt t="201443" x="9753600" y="2876550"/>
          <p14:tracePt t="201460" x="9683750" y="2876550"/>
          <p14:tracePt t="201476" x="9626600" y="2876550"/>
          <p14:tracePt t="201492" x="9594850" y="2876550"/>
          <p14:tracePt t="201508" x="9505950" y="2876550"/>
          <p14:tracePt t="201526" x="9442450" y="2889250"/>
          <p14:tracePt t="201534" x="9391650" y="2908300"/>
          <p14:tracePt t="201542" x="9378950" y="2914650"/>
          <p14:tracePt t="201558" x="9328150" y="2933700"/>
          <p14:tracePt t="201575" x="9258300" y="2971800"/>
          <p14:tracePt t="201592" x="9194800" y="2997200"/>
          <p14:tracePt t="201608" x="9131300" y="3041650"/>
          <p14:tracePt t="201625" x="9061450" y="3092450"/>
          <p14:tracePt t="201629" x="9048750" y="3105150"/>
          <p14:tracePt t="201643" x="9029700" y="3117850"/>
          <p14:tracePt t="201660" x="8997950" y="3136900"/>
          <p14:tracePt t="201676" x="8985250" y="3155950"/>
          <p14:tracePt t="201701" x="8978900" y="3162300"/>
          <p14:tracePt t="202061" x="8959850" y="3162300"/>
          <p14:tracePt t="202069" x="8928100" y="3162300"/>
          <p14:tracePt t="202078" x="8870950" y="3162300"/>
          <p14:tracePt t="202086" x="8788400" y="3162300"/>
          <p14:tracePt t="202103" x="8636000" y="3162300"/>
          <p14:tracePt t="202120" x="8515350" y="3136900"/>
          <p14:tracePt t="202136" x="8401050" y="3130550"/>
          <p14:tracePt t="202152" x="8261350" y="3130550"/>
          <p14:tracePt t="202169" x="8089900" y="3117850"/>
          <p14:tracePt t="202174" x="7969250" y="3092450"/>
          <p14:tracePt t="202186" x="7854950" y="3092450"/>
          <p14:tracePt t="202203" x="7651750" y="3079750"/>
          <p14:tracePt t="202206" x="7569200" y="3079750"/>
          <p14:tracePt t="202220" x="7410450" y="3092450"/>
          <p14:tracePt t="202236" x="7258050" y="3111500"/>
          <p14:tracePt t="202253" x="7131050" y="3124200"/>
          <p14:tracePt t="202270" x="7029450" y="3143250"/>
          <p14:tracePt t="202286" x="6953250" y="3149600"/>
          <p14:tracePt t="202303" x="6864350" y="3168650"/>
          <p14:tracePt t="202320" x="6813550" y="3175000"/>
          <p14:tracePt t="202337" x="6769100" y="3200400"/>
          <p14:tracePt t="202353" x="6731000" y="3213100"/>
          <p14:tracePt t="202357" x="6711950" y="3213100"/>
          <p14:tracePt t="202370" x="6692900" y="3219450"/>
          <p14:tracePt t="202387" x="6667500" y="3232150"/>
          <p14:tracePt t="202405" x="6623050" y="3238500"/>
          <p14:tracePt t="202420" x="6597650" y="3238500"/>
          <p14:tracePt t="202436" x="6565900" y="3244850"/>
          <p14:tracePt t="202453" x="6534150" y="3251200"/>
          <p14:tracePt t="202470" x="6489700" y="3270250"/>
          <p14:tracePt t="202486" x="6438900" y="3295650"/>
          <p14:tracePt t="202503" x="6407150" y="3314700"/>
          <p14:tracePt t="202520" x="6375400" y="3333750"/>
          <p14:tracePt t="202537" x="6350000" y="3346450"/>
          <p14:tracePt t="202543" x="6337300" y="3352800"/>
          <p14:tracePt t="202553" x="6330950" y="3352800"/>
          <p14:tracePt t="202570" x="6305550" y="3365500"/>
          <p14:tracePt t="202576" x="6299200" y="3365500"/>
          <p14:tracePt t="202586" x="6292850" y="3365500"/>
          <p14:tracePt t="202603" x="6286500" y="3378200"/>
          <p14:tracePt t="202781" x="6273800" y="3378200"/>
          <p14:tracePt t="202790" x="6254750" y="3384550"/>
          <p14:tracePt t="202797" x="6248400" y="3384550"/>
          <p14:tracePt t="202809" x="6223000" y="3384550"/>
          <p14:tracePt t="202826" x="6191250" y="3384550"/>
          <p14:tracePt t="202830" x="6172200" y="3384550"/>
          <p14:tracePt t="202854" x="6165850" y="3390900"/>
          <p14:tracePt t="202910" x="6178550" y="3390900"/>
          <p14:tracePt t="202918" x="6191250" y="3390900"/>
          <p14:tracePt t="202926" x="6210300" y="3390900"/>
          <p14:tracePt t="202942" x="6229350" y="3390900"/>
          <p14:tracePt t="202959" x="6267450" y="3390900"/>
          <p14:tracePt t="202976" x="6311900" y="3390900"/>
          <p14:tracePt t="202993" x="6407150" y="3422650"/>
          <p14:tracePt t="203009" x="6540500" y="3460750"/>
          <p14:tracePt t="203016" x="6616700" y="3486150"/>
          <p14:tracePt t="203026" x="6692900" y="3505200"/>
          <p14:tracePt t="203042" x="6832600" y="3511550"/>
          <p14:tracePt t="203047" x="6902450" y="3530600"/>
          <p14:tracePt t="203062" x="6997700" y="3536950"/>
          <p14:tracePt t="203077" x="7080250" y="3536950"/>
          <p14:tracePt t="203092" x="7124700" y="3536950"/>
          <p14:tracePt t="203109" x="7213600" y="3536950"/>
          <p14:tracePt t="203126" x="7251700" y="3536950"/>
          <p14:tracePt t="203142" x="7258050" y="3536950"/>
          <p14:tracePt t="203159" x="7270750" y="3536950"/>
          <p14:tracePt t="203176" x="7270750" y="3543300"/>
          <p14:tracePt t="203205" x="7277100" y="3543300"/>
          <p14:tracePt t="203213" x="7283450" y="3543300"/>
          <p14:tracePt t="203226" x="7296150" y="3556000"/>
          <p14:tracePt t="203242" x="7334250" y="3556000"/>
          <p14:tracePt t="203245" x="7353300" y="3556000"/>
          <p14:tracePt t="203260" x="7429500" y="3556000"/>
          <p14:tracePt t="203276" x="7543800" y="3556000"/>
          <p14:tracePt t="203292" x="7664450" y="3556000"/>
          <p14:tracePt t="203309" x="7740650" y="3543300"/>
          <p14:tracePt t="203326" x="7880350" y="3524250"/>
          <p14:tracePt t="203343" x="7931150" y="3511550"/>
          <p14:tracePt t="203359" x="7962900" y="3505200"/>
          <p14:tracePt t="203376" x="7975600" y="3505200"/>
          <p14:tracePt t="203393" x="7988300" y="3492500"/>
          <p14:tracePt t="203431" x="7994650" y="3492500"/>
          <p14:tracePt t="203438" x="8001000" y="3492500"/>
          <p14:tracePt t="203463" x="8007350" y="3492500"/>
          <p14:tracePt t="203486" x="8020050" y="3492500"/>
          <p14:tracePt t="203496" x="8026400" y="3492500"/>
          <p14:tracePt t="203502" x="8032750" y="3492500"/>
          <p14:tracePt t="203510" x="8051800" y="3492500"/>
          <p14:tracePt t="203528" x="8070850" y="3492500"/>
          <p14:tracePt t="203536" x="8077200" y="3492500"/>
          <p14:tracePt t="203615" x="8083550" y="3492500"/>
          <p14:tracePt t="205758" x="8077200" y="3486150"/>
          <p14:tracePt t="206007" x="8070850" y="3479800"/>
          <p14:tracePt t="206110" x="8064500" y="3479800"/>
          <p14:tracePt t="206151" x="8058150" y="3479800"/>
          <p14:tracePt t="206159" x="8051800" y="3479800"/>
          <p14:tracePt t="206173" x="8045450" y="3479800"/>
          <p14:tracePt t="206182" x="8039100" y="3479800"/>
          <p14:tracePt t="206198" x="8032750" y="3479800"/>
          <p14:tracePt t="206238" x="8026400" y="3479800"/>
          <p14:tracePt t="206280" x="8013700" y="3479800"/>
          <p14:tracePt t="208504" x="8007350" y="3486150"/>
          <p14:tracePt t="208880" x="8013700" y="3492500"/>
          <p14:tracePt t="208888" x="8045450" y="3492500"/>
          <p14:tracePt t="208895" x="8070850" y="3486150"/>
          <p14:tracePt t="208904" x="8115300" y="3479800"/>
          <p14:tracePt t="208921" x="8255000" y="3473450"/>
          <p14:tracePt t="208938" x="8413750" y="3473450"/>
          <p14:tracePt t="208954" x="8591550" y="3473450"/>
          <p14:tracePt t="208971" x="8731250" y="3473450"/>
          <p14:tracePt t="208977" x="8807450" y="3473450"/>
          <p14:tracePt t="208988" x="8858250" y="3473450"/>
          <p14:tracePt t="209005" x="8953500" y="3473450"/>
          <p14:tracePt t="209009" x="8991600" y="3454400"/>
          <p14:tracePt t="209021" x="9017000" y="3454400"/>
          <p14:tracePt t="209039" x="9055100" y="3448050"/>
          <p14:tracePt t="209056" x="9086850" y="3441700"/>
          <p14:tracePt t="209071" x="9093200" y="3441700"/>
          <p14:tracePt t="209088" x="9118600" y="3429000"/>
          <p14:tracePt t="209105" x="9131300" y="3422650"/>
          <p14:tracePt t="209122" x="9137650" y="3422650"/>
          <p14:tracePt t="209168" x="9144000" y="3422650"/>
          <p14:tracePt t="209176" x="9150350" y="3422650"/>
          <p14:tracePt t="209193" x="9169400" y="3422650"/>
          <p14:tracePt t="209204" x="9175750" y="3422650"/>
          <p14:tracePt t="209221" x="9194800" y="3422650"/>
          <p14:tracePt t="209238" x="9207500" y="3422650"/>
          <p14:tracePt t="209777" x="9213850" y="3422650"/>
          <p14:tracePt t="209784" x="9220200" y="3422650"/>
          <p14:tracePt t="209793" x="9226550" y="3422650"/>
          <p14:tracePt t="209810" x="9239250" y="3422650"/>
          <p14:tracePt t="209826" x="9245600" y="3422650"/>
          <p14:tracePt t="209843" x="9258300" y="3422650"/>
          <p14:tracePt t="209860" x="9264650" y="3422650"/>
          <p14:tracePt t="209877" x="9271000" y="3416300"/>
          <p14:tracePt t="209976" x="9277350" y="3416300"/>
          <p14:tracePt t="211215" x="9271000" y="3416300"/>
          <p14:tracePt t="211264" x="9264650" y="3416300"/>
          <p14:tracePt t="211287" x="9251950" y="3422650"/>
          <p14:tracePt t="211785" x="9245600" y="3422650"/>
          <p14:tracePt t="211794" x="9239250" y="3422650"/>
          <p14:tracePt t="211801" x="9232900" y="3422650"/>
          <p14:tracePt t="211820" x="9226550" y="3422650"/>
          <p14:tracePt t="211827" x="9220200" y="3422650"/>
          <p14:tracePt t="212002" x="9232900" y="3422650"/>
          <p14:tracePt t="212010" x="9251950" y="3422650"/>
          <p14:tracePt t="212018" x="9283700" y="3422650"/>
          <p14:tracePt t="212033" x="9385300" y="3422650"/>
          <p14:tracePt t="212049" x="9480550" y="3422650"/>
          <p14:tracePt t="212065" x="9575800" y="3422650"/>
          <p14:tracePt t="212082" x="9671050" y="3422650"/>
          <p14:tracePt t="212099" x="9759950" y="3422650"/>
          <p14:tracePt t="212116" x="9842500" y="3422650"/>
          <p14:tracePt t="212132" x="9944100" y="3422650"/>
          <p14:tracePt t="212149" x="10026650" y="3422650"/>
          <p14:tracePt t="212166" x="10134600" y="3422650"/>
          <p14:tracePt t="212171" x="10198100" y="3422650"/>
          <p14:tracePt t="212182" x="10248900" y="3422650"/>
          <p14:tracePt t="212201" x="10382250" y="3422650"/>
          <p14:tracePt t="212216" x="10458450" y="3422650"/>
          <p14:tracePt t="212232" x="10560050" y="3422650"/>
          <p14:tracePt t="212249" x="10648950" y="3422650"/>
          <p14:tracePt t="212266" x="10725150" y="3422650"/>
          <p14:tracePt t="212282" x="10782300" y="3422650"/>
          <p14:tracePt t="212299" x="10807700" y="3422650"/>
          <p14:tracePt t="212316" x="10814050" y="3422650"/>
          <p14:tracePt t="212442" x="10807700" y="3422650"/>
          <p14:tracePt t="212450" x="10788650" y="3422650"/>
          <p14:tracePt t="212458" x="10782300" y="3422650"/>
          <p14:tracePt t="212466" x="10756900" y="3422650"/>
          <p14:tracePt t="212483" x="10699750" y="3403600"/>
          <p14:tracePt t="212500" x="10579100" y="3384550"/>
          <p14:tracePt t="212516" x="10394950" y="3352800"/>
          <p14:tracePt t="212533" x="10064750" y="3295650"/>
          <p14:tracePt t="212550" x="9613900" y="3232150"/>
          <p14:tracePt t="212555" x="9385300" y="3206750"/>
          <p14:tracePt t="212566" x="9182100" y="3168650"/>
          <p14:tracePt t="212584" x="8743950" y="3105150"/>
          <p14:tracePt t="212590" x="8566150" y="3098800"/>
          <p14:tracePt t="212599" x="8432800" y="3086100"/>
          <p14:tracePt t="212618" x="8286750" y="3073400"/>
          <p14:tracePt t="212633" x="8280400" y="3073400"/>
          <p14:tracePt t="212705" x="8267700" y="3073400"/>
          <p14:tracePt t="212713" x="8255000" y="3073400"/>
          <p14:tracePt t="212722" x="8242300" y="3073400"/>
          <p14:tracePt t="212733" x="8223250" y="3073400"/>
          <p14:tracePt t="212750" x="8166100" y="3073400"/>
          <p14:tracePt t="212766" x="8102600" y="3060700"/>
          <p14:tracePt t="212771" x="8058150" y="3054350"/>
          <p14:tracePt t="212783" x="8026400" y="3054350"/>
          <p14:tracePt t="212800" x="7956550" y="3048000"/>
          <p14:tracePt t="212802" x="7931150" y="3035300"/>
          <p14:tracePt t="212816" x="7867650" y="3028950"/>
          <p14:tracePt t="212833" x="7804150" y="3022600"/>
          <p14:tracePt t="212849" x="7734300" y="3016250"/>
          <p14:tracePt t="212866" x="7651750" y="3003550"/>
          <p14:tracePt t="212883" x="7588250" y="3003550"/>
          <p14:tracePt t="212900" x="7524750" y="3003550"/>
          <p14:tracePt t="212916" x="7429500" y="3003550"/>
          <p14:tracePt t="212933" x="7340600" y="3003550"/>
          <p14:tracePt t="212950" x="7245350" y="3003550"/>
          <p14:tracePt t="212966" x="7188200" y="3003550"/>
          <p14:tracePt t="212971" x="7175500" y="3003550"/>
          <p14:tracePt t="212983" x="7150100" y="3003550"/>
          <p14:tracePt t="213000" x="7118350" y="3022600"/>
          <p14:tracePt t="213017" x="7099300" y="3035300"/>
          <p14:tracePt t="213033" x="7086600" y="3035300"/>
          <p14:tracePt t="213050" x="7073900" y="3041650"/>
          <p14:tracePt t="213067" x="7067550" y="3054350"/>
          <p14:tracePt t="213083" x="7042150" y="3054350"/>
          <p14:tracePt t="213100" x="6997700" y="3060700"/>
          <p14:tracePt t="213116" x="6959600" y="3079750"/>
          <p14:tracePt t="213133" x="6921500" y="3086100"/>
          <p14:tracePt t="213150" x="6838950" y="3092450"/>
          <p14:tracePt t="213167" x="6750050" y="3117850"/>
          <p14:tracePt t="213169" x="6692900" y="3130550"/>
          <p14:tracePt t="213183" x="6642100" y="3130550"/>
          <p14:tracePt t="213203" x="6540500" y="3155950"/>
          <p14:tracePt t="213216" x="6527800" y="3162300"/>
          <p14:tracePt t="216228" x="6508750" y="3162300"/>
          <p14:tracePt t="216243" x="6489700" y="3181350"/>
          <p14:tracePt t="216251" x="6445250" y="3194050"/>
          <p14:tracePt t="216259" x="6375400" y="3238500"/>
          <p14:tracePt t="216270" x="6267450" y="3314700"/>
          <p14:tracePt t="216286" x="6026150" y="3549650"/>
          <p14:tracePt t="216305" x="5810250" y="3892550"/>
          <p14:tracePt t="216308" x="5708650" y="4178300"/>
          <p14:tracePt t="216320" x="5683250" y="4483100"/>
          <p14:tracePt t="216337" x="5600700" y="5048250"/>
          <p14:tracePt t="216340" x="5556250" y="5359400"/>
          <p14:tracePt t="216355" x="5518150" y="5607050"/>
          <p14:tracePt t="216357" x="5480050" y="5835650"/>
          <p14:tracePt t="216370" x="5435600" y="6165850"/>
          <p14:tracePt t="216387" x="5416550" y="6324600"/>
          <p14:tracePt t="216403" x="5397500" y="6369050"/>
          <p14:tracePt t="216420" x="5391150" y="6375400"/>
          <p14:tracePt t="216436" x="5378450" y="6375400"/>
          <p14:tracePt t="216453" x="5353050" y="6318250"/>
          <p14:tracePt t="216470" x="5314950" y="6248400"/>
          <p14:tracePt t="216486" x="5283200" y="6184900"/>
          <p14:tracePt t="216503" x="5245100" y="6121400"/>
          <p14:tracePt t="216520" x="5213350" y="6076950"/>
          <p14:tracePt t="216524" x="5194300" y="6051550"/>
          <p14:tracePt t="216537" x="5194300" y="6038850"/>
          <p14:tracePt t="216554" x="5181600" y="5994400"/>
          <p14:tracePt t="216558" x="5175250" y="5975350"/>
          <p14:tracePt t="216571" x="5130800" y="5886450"/>
          <p14:tracePt t="216589" x="5067300" y="5772150"/>
          <p14:tracePt t="216603" x="4946650" y="5600700"/>
          <p14:tracePt t="216620" x="4768850" y="5340350"/>
          <p14:tracePt t="216637" x="4552950" y="5016500"/>
          <p14:tracePt t="216654" x="4438650" y="4800600"/>
          <p14:tracePt t="216670" x="4343400" y="4635500"/>
          <p14:tracePt t="216687" x="4267200" y="4521200"/>
          <p14:tracePt t="216704" x="4222750" y="4451350"/>
          <p14:tracePt t="216709" x="4203700" y="4432300"/>
          <p14:tracePt t="216721" x="4165600" y="4394200"/>
          <p14:tracePt t="216738" x="4089400" y="4324350"/>
          <p14:tracePt t="216743" x="4038600" y="4292600"/>
          <p14:tracePt t="216754" x="3994150" y="4254500"/>
          <p14:tracePt t="216771" x="3848100" y="4140200"/>
          <p14:tracePt t="216787" x="3759200" y="4064000"/>
          <p14:tracePt t="216804" x="3644900" y="3981450"/>
          <p14:tracePt t="216821" x="3543300" y="3905250"/>
          <p14:tracePt t="216837" x="3409950" y="3822700"/>
          <p14:tracePt t="216854" x="3314700" y="3778250"/>
          <p14:tracePt t="216871" x="3289300" y="3771900"/>
          <p14:tracePt t="216888" x="3282950" y="3771900"/>
          <p14:tracePt t="217332" x="3289300" y="3771900"/>
          <p14:tracePt t="217341" x="3302000" y="3778250"/>
          <p14:tracePt t="217347" x="3327400" y="3790950"/>
          <p14:tracePt t="217358" x="3365500" y="3816350"/>
          <p14:tracePt t="217369" x="3403600" y="3829050"/>
          <p14:tracePt t="217387" x="3448050" y="3835400"/>
          <p14:tracePt t="217402" x="3460750" y="3848100"/>
          <p14:tracePt t="217419" x="3473450" y="3848100"/>
          <p14:tracePt t="217436" x="3479800" y="3854450"/>
          <p14:tracePt t="217453" x="3479800" y="3860800"/>
          <p14:tracePt t="217469" x="3479800" y="3867150"/>
          <p14:tracePt t="217486" x="3479800" y="3873500"/>
          <p14:tracePt t="217503" x="3498850" y="3886200"/>
          <p14:tracePt t="217520" x="3524250" y="3905250"/>
          <p14:tracePt t="217526" x="3556000" y="3917950"/>
          <p14:tracePt t="217536" x="3575050" y="3930650"/>
          <p14:tracePt t="217553" x="3625850" y="3943350"/>
          <p14:tracePt t="217558" x="3651250" y="3962400"/>
          <p14:tracePt t="217573" x="3714750" y="3987800"/>
          <p14:tracePt t="217586" x="3727450" y="3994150"/>
          <p14:tracePt t="217603" x="3740150" y="4000500"/>
          <p14:tracePt t="217774" x="3746500" y="4006850"/>
          <p14:tracePt t="218599" x="3740150" y="4013200"/>
          <p14:tracePt t="218613" x="3740150" y="4019550"/>
          <p14:tracePt t="218637" x="3740150" y="4025900"/>
          <p14:tracePt t="218653" x="3740150" y="4032250"/>
          <p14:tracePt t="218669" x="3740150" y="4038600"/>
          <p14:tracePt t="218685" x="3740150" y="4044950"/>
          <p14:tracePt t="218694" x="3733800" y="4044950"/>
          <p14:tracePt t="218869" x="3727450" y="4051300"/>
          <p14:tracePt t="219053" x="3721100" y="4051300"/>
          <p14:tracePt t="219550" x="3702050" y="4064000"/>
          <p14:tracePt t="219557" x="3695700" y="4064000"/>
          <p14:tracePt t="219573" x="3683000" y="4070350"/>
          <p14:tracePt t="219614" x="3676650" y="4076700"/>
          <p14:tracePt t="219725" x="3663950" y="4083050"/>
          <p14:tracePt t="219749" x="3657600" y="4089400"/>
          <p14:tracePt t="219815" x="3651250" y="4095750"/>
          <p14:tracePt t="219831" x="3644900" y="4095750"/>
          <p14:tracePt t="219837" x="3638550" y="4095750"/>
          <p14:tracePt t="219847" x="3632200" y="4095750"/>
          <p14:tracePt t="219858" x="3625850" y="4102100"/>
          <p14:tracePt t="219876" x="3613150" y="4102100"/>
          <p14:tracePt t="219892" x="3600450" y="4102100"/>
          <p14:tracePt t="219908" x="3594100" y="4102100"/>
          <p14:tracePt t="219927" x="3587750" y="4108450"/>
          <p14:tracePt t="219941" x="3575050" y="4108450"/>
          <p14:tracePt t="219958" x="3562350" y="4114800"/>
          <p14:tracePt t="220086" x="3556000" y="4114800"/>
          <p14:tracePt t="220109" x="3549650" y="4114800"/>
          <p14:tracePt t="220197" x="3543300" y="4114800"/>
          <p14:tracePt t="220222" x="3536950" y="4114800"/>
          <p14:tracePt t="220238" x="3530600" y="4114800"/>
          <p14:tracePt t="220247" x="3517900" y="4114800"/>
          <p14:tracePt t="220270" x="3511550" y="4114800"/>
          <p14:tracePt t="220286" x="3505200" y="4114800"/>
          <p14:tracePt t="220294" x="3498850" y="4114800"/>
          <p14:tracePt t="220312" x="3492500" y="4114800"/>
          <p14:tracePt t="220324" x="3479800" y="4114800"/>
          <p14:tracePt t="220341" x="3467100" y="4108450"/>
          <p14:tracePt t="220358" x="3460750" y="4102100"/>
          <p14:tracePt t="220375" x="3441700" y="4102100"/>
          <p14:tracePt t="220392" x="3435350" y="4089400"/>
          <p14:tracePt t="220408" x="3429000" y="4083050"/>
          <p14:tracePt t="220430" x="3416300" y="4070350"/>
          <p14:tracePt t="220446" x="3409950" y="4064000"/>
          <p14:tracePt t="220459" x="3403600" y="4057650"/>
          <p14:tracePt t="220475" x="3390900" y="4051300"/>
          <p14:tracePt t="220491" x="3384550" y="4051300"/>
          <p14:tracePt t="220492" x="3371850" y="4051300"/>
          <p14:tracePt t="220508" x="3365500" y="4038600"/>
          <p14:tracePt t="220525" x="3359150" y="4032250"/>
          <p14:tracePt t="220550" x="3359150" y="4019550"/>
          <p14:tracePt t="220558" x="3346450" y="4006850"/>
          <p14:tracePt t="220580" x="3340100" y="3994150"/>
          <p14:tracePt t="220591" x="3333750" y="3987800"/>
          <p14:tracePt t="220608" x="3333750" y="3981450"/>
          <p14:tracePt t="220625" x="3314700" y="3962400"/>
          <p14:tracePt t="220642" x="3308350" y="3943350"/>
          <p14:tracePt t="220658" x="3308350" y="3930650"/>
          <p14:tracePt t="220678" x="3308350" y="3924300"/>
          <p14:tracePt t="220692" x="3308350" y="3917950"/>
          <p14:tracePt t="220709" x="3308350" y="3911600"/>
          <p14:tracePt t="220725" x="3295650" y="3898900"/>
          <p14:tracePt t="220743" x="3295650" y="3892550"/>
          <p14:tracePt t="220759" x="3295650" y="3886200"/>
          <p14:tracePt t="220775" x="3295650" y="3873500"/>
          <p14:tracePt t="220792" x="3295650" y="3867150"/>
          <p14:tracePt t="220809" x="3295650" y="3854450"/>
          <p14:tracePt t="220816" x="3295650" y="3848100"/>
          <p14:tracePt t="220825" x="3295650" y="3835400"/>
          <p14:tracePt t="220842" x="3295650" y="3822700"/>
          <p14:tracePt t="220846" x="3295650" y="3816350"/>
          <p14:tracePt t="220863" x="3295650" y="3797300"/>
          <p14:tracePt t="220878" x="3295650" y="3784600"/>
          <p14:tracePt t="220895" x="3295650" y="3778250"/>
          <p14:tracePt t="220909" x="3302000" y="3771900"/>
          <p14:tracePt t="220926" x="3302000" y="3765550"/>
          <p14:tracePt t="220943" x="3321050" y="3740150"/>
          <p14:tracePt t="220959" x="3327400" y="3727450"/>
          <p14:tracePt t="220975" x="3340100" y="3714750"/>
          <p14:tracePt t="220992" x="3352800" y="3695700"/>
          <p14:tracePt t="221009" x="3365500" y="3676650"/>
          <p14:tracePt t="221026" x="3378200" y="3663950"/>
          <p14:tracePt t="221043" x="3384550" y="3663950"/>
          <p14:tracePt t="221059" x="3384550" y="3657600"/>
          <p14:tracePt t="221077" x="3403600" y="3644900"/>
          <p14:tracePt t="221096" x="3403600" y="3638550"/>
          <p14:tracePt t="221109" x="3416300" y="3632200"/>
          <p14:tracePt t="221125" x="3422650" y="3619500"/>
          <p14:tracePt t="221142" x="3441700" y="3613150"/>
          <p14:tracePt t="221159" x="3448050" y="3606800"/>
          <p14:tracePt t="221175" x="3467100" y="3606800"/>
          <p14:tracePt t="221192" x="3486150" y="3594100"/>
          <p14:tracePt t="221220" x="3549650" y="3581400"/>
          <p14:tracePt t="221230" x="3575050" y="3575050"/>
          <p14:tracePt t="221242" x="3587750" y="3568700"/>
          <p14:tracePt t="221259" x="3632200" y="3556000"/>
          <p14:tracePt t="221263" x="3638550" y="3556000"/>
          <p14:tracePt t="221276" x="3689350" y="3536950"/>
          <p14:tracePt t="221292" x="3733800" y="3524250"/>
          <p14:tracePt t="221308" x="3765550" y="3517900"/>
          <p14:tracePt t="221325" x="3816350" y="3505200"/>
          <p14:tracePt t="221342" x="3860800" y="3498850"/>
          <p14:tracePt t="221359" x="3898900" y="3492500"/>
          <p14:tracePt t="221376" x="3930650" y="3486150"/>
          <p14:tracePt t="221393" x="3968750" y="3473450"/>
          <p14:tracePt t="221409" x="4025900" y="3473450"/>
          <p14:tracePt t="221415" x="4057650" y="3473450"/>
          <p14:tracePt t="221426" x="4089400" y="3473450"/>
          <p14:tracePt t="221442" x="4152900" y="3473450"/>
          <p14:tracePt t="221447" x="4178300" y="3473450"/>
          <p14:tracePt t="221459" x="4210050" y="3473450"/>
          <p14:tracePt t="221477" x="4330700" y="3473450"/>
          <p14:tracePt t="221493" x="4425950" y="3473450"/>
          <p14:tracePt t="221509" x="4521200" y="3473450"/>
          <p14:tracePt t="221526" x="4616450" y="3473450"/>
          <p14:tracePt t="221542" x="4692650" y="3473450"/>
          <p14:tracePt t="221559" x="4756150" y="3473450"/>
          <p14:tracePt t="221576" x="4806950" y="3473450"/>
          <p14:tracePt t="221593" x="4857750" y="3473450"/>
          <p14:tracePt t="221602" x="4883150" y="3473450"/>
          <p14:tracePt t="221609" x="4902200" y="3473450"/>
          <p14:tracePt t="221626" x="4959350" y="3473450"/>
          <p14:tracePt t="221633" x="4984750" y="3473450"/>
          <p14:tracePt t="221643" x="5003800" y="3473450"/>
          <p14:tracePt t="221660" x="5060950" y="3473450"/>
          <p14:tracePt t="221664" x="5086350" y="3473450"/>
          <p14:tracePt t="221678" x="5143500" y="3473450"/>
          <p14:tracePt t="221694" x="5200650" y="3479800"/>
          <p14:tracePt t="221709" x="5257800" y="3479800"/>
          <p14:tracePt t="221726" x="5302250" y="3486150"/>
          <p14:tracePt t="221743" x="5334000" y="3486150"/>
          <p14:tracePt t="221759" x="5359400" y="3486150"/>
          <p14:tracePt t="221776" x="5365750" y="3486150"/>
          <p14:tracePt t="221793" x="5391150" y="3498850"/>
          <p14:tracePt t="221809" x="5410200" y="3505200"/>
          <p14:tracePt t="221826" x="5435600" y="3511550"/>
          <p14:tracePt t="221832" x="5448300" y="3517900"/>
          <p14:tracePt t="221843" x="5467350" y="3517900"/>
          <p14:tracePt t="221859" x="5518150" y="3543300"/>
          <p14:tracePt t="221863" x="5537200" y="3549650"/>
          <p14:tracePt t="221877" x="5588000" y="3581400"/>
          <p14:tracePt t="221893" x="5613400" y="3600450"/>
          <p14:tracePt t="221910" x="5670550" y="3632200"/>
          <p14:tracePt t="221926" x="5695950" y="3644900"/>
          <p14:tracePt t="221943" x="5708650" y="3657600"/>
          <p14:tracePt t="221960" x="5721350" y="3663950"/>
          <p14:tracePt t="221976" x="5721350" y="3670300"/>
          <p14:tracePt t="221993" x="5740400" y="3702050"/>
          <p14:tracePt t="222010" x="5746750" y="3708400"/>
          <p14:tracePt t="222026" x="5759450" y="3733800"/>
          <p14:tracePt t="222031" x="5759450" y="3740150"/>
          <p14:tracePt t="222043" x="5772150" y="3759200"/>
          <p14:tracePt t="222063" x="5784850" y="3784600"/>
          <p14:tracePt t="222076" x="5784850" y="3790950"/>
          <p14:tracePt t="222118" x="5791200" y="3803650"/>
          <p14:tracePt t="222134" x="5791200" y="3810000"/>
          <p14:tracePt t="222158" x="5791200" y="3816350"/>
          <p14:tracePt t="222173" x="5791200" y="3829050"/>
          <p14:tracePt t="222181" x="5784850" y="3829050"/>
          <p14:tracePt t="222198" x="5778500" y="3841750"/>
          <p14:tracePt t="222210" x="5772150" y="3848100"/>
          <p14:tracePt t="222226" x="5765800" y="3854450"/>
          <p14:tracePt t="222243" x="5746750" y="3873500"/>
          <p14:tracePt t="222246" x="5740400" y="3879850"/>
          <p14:tracePt t="222260" x="5734050" y="3879850"/>
          <p14:tracePt t="222277" x="5727700" y="3892550"/>
          <p14:tracePt t="222293" x="5715000" y="3898900"/>
          <p14:tracePt t="222317" x="5708650" y="3898900"/>
          <p14:tracePt t="222342" x="5708650" y="3905250"/>
          <p14:tracePt t="222366" x="5702300" y="3911600"/>
          <p14:tracePt t="222391" x="5695950" y="3911600"/>
          <p14:tracePt t="222407" x="5683250" y="3917950"/>
          <p14:tracePt t="222416" x="5670550" y="3924300"/>
          <p14:tracePt t="222427" x="5670550" y="3930650"/>
          <p14:tracePt t="222444" x="5651500" y="3930650"/>
          <p14:tracePt t="222447" x="5638800" y="3937000"/>
          <p14:tracePt t="222460" x="5626100" y="3937000"/>
          <p14:tracePt t="222477" x="5581650" y="3949700"/>
          <p14:tracePt t="222493" x="5568950" y="3956050"/>
          <p14:tracePt t="222510" x="5549900" y="3956050"/>
          <p14:tracePt t="222527" x="5537200" y="3956050"/>
          <p14:tracePt t="222599" x="5524500" y="3956050"/>
          <p14:tracePt t="222615" x="5518150" y="3956050"/>
          <p14:tracePt t="222631" x="5511800" y="3956050"/>
          <p14:tracePt t="222638" x="5499100" y="3956050"/>
          <p14:tracePt t="222654" x="5492750" y="3956050"/>
          <p14:tracePt t="222663" x="5480050" y="3956050"/>
          <p14:tracePt t="222676" x="5467350" y="3956050"/>
          <p14:tracePt t="222678" x="5441950" y="3956050"/>
          <p14:tracePt t="222693" x="5384800" y="3956050"/>
          <p14:tracePt t="222710" x="5295900" y="3956050"/>
          <p14:tracePt t="222726" x="5156200" y="3962400"/>
          <p14:tracePt t="222743" x="4978400" y="3962400"/>
          <p14:tracePt t="222760" x="4787900" y="3962400"/>
          <p14:tracePt t="222777" x="4578350" y="3962400"/>
          <p14:tracePt t="222793" x="4406900" y="3962400"/>
          <p14:tracePt t="222810" x="4292600" y="3962400"/>
          <p14:tracePt t="222816" x="4248150" y="3956050"/>
          <p14:tracePt t="222827" x="4210050" y="3956050"/>
          <p14:tracePt t="222844" x="4165600" y="3949700"/>
          <p14:tracePt t="222848" x="4146550" y="3943350"/>
          <p14:tracePt t="222863" x="4133850" y="3943350"/>
          <p14:tracePt t="222878" x="4114800" y="3943350"/>
          <p14:tracePt t="222893" x="4095750" y="3943350"/>
          <p14:tracePt t="222910" x="4057650" y="3943350"/>
          <p14:tracePt t="222927" x="4019550" y="3943350"/>
          <p14:tracePt t="222944" x="3981450" y="3943350"/>
          <p14:tracePt t="222961" x="3949700" y="3943350"/>
          <p14:tracePt t="222977" x="3937000" y="3943350"/>
          <p14:tracePt t="222994" x="3911600" y="3943350"/>
          <p14:tracePt t="223011" x="3879850" y="3943350"/>
          <p14:tracePt t="223018" x="3860800" y="3943350"/>
          <p14:tracePt t="223027" x="3835400" y="3943350"/>
          <p14:tracePt t="223045" x="3803650" y="3943350"/>
          <p14:tracePt t="223049" x="3778250" y="3943350"/>
          <p14:tracePt t="223062" x="3746500" y="3943350"/>
          <p14:tracePt t="223079" x="3727450" y="3943350"/>
          <p14:tracePt t="223103" x="3721100" y="3943350"/>
          <p14:tracePt t="223111" x="3708400" y="3943350"/>
          <p14:tracePt t="223127" x="3689350" y="3943350"/>
          <p14:tracePt t="223144" x="3644900" y="3943350"/>
          <p14:tracePt t="223161" x="3600450" y="3962400"/>
          <p14:tracePt t="223177" x="3575050" y="3968750"/>
          <p14:tracePt t="223194" x="3556000" y="3975100"/>
          <p14:tracePt t="223407" x="3549650" y="3975100"/>
          <p14:tracePt t="223879" x="3543300" y="3975100"/>
          <p14:tracePt t="223919" x="3543300" y="3981450"/>
          <p14:tracePt t="224584" x="3530600" y="3987800"/>
          <p14:tracePt t="224591" x="3505200" y="3987800"/>
          <p14:tracePt t="224599" x="3486150" y="3987800"/>
          <p14:tracePt t="224610" x="3460750" y="3987800"/>
          <p14:tracePt t="224626" x="3378200" y="3987800"/>
          <p14:tracePt t="224635" x="3333750" y="3981450"/>
          <p14:tracePt t="224643" x="3282950" y="3962400"/>
          <p14:tracePt t="224660" x="3162300" y="3930650"/>
          <p14:tracePt t="224664" x="3098800" y="3905250"/>
          <p14:tracePt t="224676" x="3048000" y="3892550"/>
          <p14:tracePt t="224695" x="2997200" y="3886200"/>
          <p14:tracePt t="224710" x="2990850" y="3879850"/>
          <p14:tracePt t="224711" x="2984500" y="3873500"/>
          <p14:tracePt t="224775" x="2971800" y="3873500"/>
          <p14:tracePt t="224799" x="2965450" y="3873500"/>
          <p14:tracePt t="224831" x="2959100" y="3873500"/>
          <p14:tracePt t="224851" x="2952750" y="3873500"/>
          <p14:tracePt t="224870" x="2946400" y="3873500"/>
          <p14:tracePt t="224882" x="2940050" y="3873500"/>
          <p14:tracePt t="224887" x="2927350" y="3879850"/>
          <p14:tracePt t="224896" x="2921000" y="3879850"/>
          <p14:tracePt t="224912" x="2914650" y="3879850"/>
          <p14:tracePt t="224927" x="2901950" y="3879850"/>
          <p14:tracePt t="225080" x="2946400" y="3879850"/>
          <p14:tracePt t="225088" x="2997200" y="3879850"/>
          <p14:tracePt t="225097" x="3073400" y="3879850"/>
          <p14:tracePt t="225111" x="3225800" y="3860800"/>
          <p14:tracePt t="225127" x="3397250" y="3848100"/>
          <p14:tracePt t="225143" x="3587750" y="3810000"/>
          <p14:tracePt t="225160" x="3759200" y="3803650"/>
          <p14:tracePt t="225177" x="3917950" y="3803650"/>
          <p14:tracePt t="225193" x="4064000" y="3803650"/>
          <p14:tracePt t="225210" x="4254500" y="3803650"/>
          <p14:tracePt t="225227" x="4451350" y="3803650"/>
          <p14:tracePt t="225233" x="4559300" y="3803650"/>
          <p14:tracePt t="225244" x="4654550" y="3803650"/>
          <p14:tracePt t="225260" x="4864100" y="3816350"/>
          <p14:tracePt t="225266" x="4972050" y="3816350"/>
          <p14:tracePt t="225281" x="5168900" y="3822700"/>
          <p14:tracePt t="225294" x="5403850" y="3822700"/>
          <p14:tracePt t="225310" x="5613400" y="3822700"/>
          <p14:tracePt t="225326" x="5772150" y="3822700"/>
          <p14:tracePt t="225343" x="5911850" y="3822700"/>
          <p14:tracePt t="225360" x="6013450" y="3822700"/>
          <p14:tracePt t="225377" x="6064250" y="3822700"/>
          <p14:tracePt t="225393" x="6089650" y="3822700"/>
          <p14:tracePt t="225410" x="6102350" y="3822700"/>
          <p14:tracePt t="225427" x="6108700" y="3822700"/>
          <p14:tracePt t="225444" x="6134100" y="3829050"/>
          <p14:tracePt t="225449" x="6159500" y="3835400"/>
          <p14:tracePt t="225460" x="6172200" y="3835400"/>
          <p14:tracePt t="225477" x="6267450" y="3854450"/>
          <p14:tracePt t="225481" x="6311900" y="3860800"/>
          <p14:tracePt t="225495" x="6464300" y="3867150"/>
          <p14:tracePt t="225511" x="6591300" y="3873500"/>
          <p14:tracePt t="225527" x="6731000" y="3873500"/>
          <p14:tracePt t="225543" x="6864350" y="3873500"/>
          <p14:tracePt t="225560" x="6959600" y="3873500"/>
          <p14:tracePt t="225577" x="7010400" y="3873500"/>
          <p14:tracePt t="225593" x="7029450" y="3873500"/>
          <p14:tracePt t="225611" x="7035800" y="3873500"/>
          <p14:tracePt t="226177" x="7023100" y="3886200"/>
          <p14:tracePt t="226185" x="7010400" y="3892550"/>
          <p14:tracePt t="226193" x="7004050" y="3892550"/>
          <p14:tracePt t="226201" x="6985000" y="3898900"/>
          <p14:tracePt t="226232" x="6953250" y="3911600"/>
          <p14:tracePt t="226233" x="6934200" y="3917950"/>
          <p14:tracePt t="226248" x="6927850" y="3924300"/>
          <p14:tracePt t="226256" x="6908800" y="3930650"/>
          <p14:tracePt t="226268" x="6889750" y="3949700"/>
          <p14:tracePt t="226285" x="6864350" y="3956050"/>
          <p14:tracePt t="226289" x="6845300" y="3968750"/>
          <p14:tracePt t="226302" x="6838950" y="3975100"/>
          <p14:tracePt t="226318" x="6819900" y="3981450"/>
          <p14:tracePt t="226641" x="6826250" y="3981450"/>
          <p14:tracePt t="226649" x="6845300" y="3981450"/>
          <p14:tracePt t="226657" x="6858000" y="3975100"/>
          <p14:tracePt t="226666" x="6864350" y="3968750"/>
          <p14:tracePt t="226682" x="6908800" y="3962400"/>
          <p14:tracePt t="226699" x="6927850" y="3962400"/>
          <p14:tracePt t="226716" x="6940550" y="3962400"/>
          <p14:tracePt t="226733" x="6959600" y="3962400"/>
          <p14:tracePt t="226738" x="6965950" y="3962400"/>
          <p14:tracePt t="226754" x="6978650" y="3962400"/>
          <p14:tracePt t="226769" x="6985000" y="3962400"/>
          <p14:tracePt t="226784" x="7004050" y="3962400"/>
          <p14:tracePt t="226799" x="7023100" y="3962400"/>
          <p14:tracePt t="226815" x="7067550" y="3962400"/>
          <p14:tracePt t="226832" x="7092950" y="3962400"/>
          <p14:tracePt t="226849" x="7118350" y="3962400"/>
          <p14:tracePt t="226865" x="7143750" y="3962400"/>
          <p14:tracePt t="226882" x="7156450" y="3962400"/>
          <p14:tracePt t="226899" x="7162800" y="3962400"/>
          <p14:tracePt t="226916" x="7169150" y="3962400"/>
          <p14:tracePt t="226933" x="7188200" y="3962400"/>
          <p14:tracePt t="226949" x="7239000" y="3962400"/>
          <p14:tracePt t="226955" x="7251700" y="3962400"/>
          <p14:tracePt t="226967" x="7277100" y="3962400"/>
          <p14:tracePt t="226984" x="7366000" y="3962400"/>
          <p14:tracePt t="227000" x="7404100" y="3962400"/>
          <p14:tracePt t="227016" x="7442200" y="3962400"/>
          <p14:tracePt t="227033" x="7461250" y="3962400"/>
          <p14:tracePt t="227049" x="7480300" y="3962400"/>
          <p14:tracePt t="227066" x="7493000" y="3962400"/>
          <p14:tracePt t="227083" x="7505700" y="3962400"/>
          <p14:tracePt t="227099" x="7512050" y="3962400"/>
          <p14:tracePt t="227116" x="7537450" y="3962400"/>
          <p14:tracePt t="227133" x="7562850" y="3962400"/>
          <p14:tracePt t="227138" x="7588250" y="3962400"/>
          <p14:tracePt t="227149" x="7620000" y="3962400"/>
          <p14:tracePt t="227167" x="7696200" y="3962400"/>
          <p14:tracePt t="227171" x="7747000" y="3962400"/>
          <p14:tracePt t="227185" x="7797800" y="3962400"/>
          <p14:tracePt t="227187" x="7861300" y="3962400"/>
          <p14:tracePt t="227200" x="7981950" y="3962400"/>
          <p14:tracePt t="227216" x="8077200" y="3962400"/>
          <p14:tracePt t="227233" x="8166100" y="3962400"/>
          <p14:tracePt t="227249" x="8229600" y="3962400"/>
          <p14:tracePt t="227266" x="8280400" y="3975100"/>
          <p14:tracePt t="227283" x="8331200" y="3975100"/>
          <p14:tracePt t="227289" x="8356600" y="3981450"/>
          <p14:tracePt t="227299" x="8369300" y="3981450"/>
          <p14:tracePt t="227316" x="8420100" y="3987800"/>
          <p14:tracePt t="227332" x="8477250" y="4000500"/>
          <p14:tracePt t="227349" x="8515350" y="4006850"/>
          <p14:tracePt t="227367" x="8591550" y="4013200"/>
          <p14:tracePt t="227384" x="8629650" y="4019550"/>
          <p14:tracePt t="227400" x="8674100" y="4025900"/>
          <p14:tracePt t="227416" x="8693150" y="4032250"/>
          <p14:tracePt t="227433" x="8705850" y="4032250"/>
          <p14:tracePt t="227449" x="8724900" y="4032250"/>
          <p14:tracePt t="227466" x="8743950" y="4032250"/>
          <p14:tracePt t="227483" x="8788400" y="4032250"/>
          <p14:tracePt t="227499" x="8839200" y="4038600"/>
          <p14:tracePt t="227516" x="8921750" y="4051300"/>
          <p14:tracePt t="227533" x="9017000" y="4064000"/>
          <p14:tracePt t="227537" x="9061450" y="4070350"/>
          <p14:tracePt t="227549" x="9118600" y="4070350"/>
          <p14:tracePt t="227567" x="9182100" y="4076700"/>
          <p14:tracePt t="227570" x="9201150" y="4076700"/>
          <p14:tracePt t="227583" x="9226550" y="4076700"/>
          <p14:tracePt t="227599" x="9239250" y="4076700"/>
          <p14:tracePt t="227657" x="9245600" y="4076700"/>
          <p14:tracePt t="227761" x="9251950" y="4076700"/>
          <p14:tracePt t="227778" x="9258300" y="4076700"/>
          <p14:tracePt t="227793" x="9264650" y="4070350"/>
          <p14:tracePt t="227801" x="9271000" y="4070350"/>
          <p14:tracePt t="227809" x="9271000" y="4064000"/>
          <p14:tracePt t="227818" x="9277350" y="4057650"/>
          <p14:tracePt t="227833" x="9296400" y="4038600"/>
          <p14:tracePt t="227850" x="9315450" y="4025900"/>
          <p14:tracePt t="227866" x="9340850" y="4006850"/>
          <p14:tracePt t="227883" x="9353550" y="3994150"/>
          <p14:tracePt t="227900" x="9372600" y="3981450"/>
          <p14:tracePt t="227917" x="9391650" y="3962400"/>
          <p14:tracePt t="227933" x="9410700" y="3943350"/>
          <p14:tracePt t="227950" x="9417050" y="3930650"/>
          <p14:tracePt t="227967" x="9423400" y="3924300"/>
          <p14:tracePt t="234812" x="9429750" y="3911600"/>
          <p14:tracePt t="234820" x="9455150" y="3886200"/>
          <p14:tracePt t="234828" x="9474200" y="3867150"/>
          <p14:tracePt t="234838" x="9493250" y="3848100"/>
          <p14:tracePt t="234855" x="9493250" y="3797300"/>
          <p14:tracePt t="234871" x="9461500" y="3727450"/>
          <p14:tracePt t="234888" x="9302750" y="3587750"/>
          <p14:tracePt t="234892" x="9182100" y="3517900"/>
          <p14:tracePt t="234905" x="9029700" y="3429000"/>
          <p14:tracePt t="234924" x="8674100" y="3232150"/>
          <p14:tracePt t="234927" x="8502650" y="3117850"/>
          <p14:tracePt t="234939" x="8191500" y="2946400"/>
          <p14:tracePt t="234955" x="8051800" y="2876550"/>
          <p14:tracePt t="234957" x="7950200" y="2832100"/>
          <p14:tracePt t="234971" x="7785100" y="2768600"/>
          <p14:tracePt t="234988" x="7683500" y="2717800"/>
          <p14:tracePt t="235005" x="7594600" y="2679700"/>
          <p14:tracePt t="235022" x="7505700" y="2641600"/>
          <p14:tracePt t="235038" x="7467600" y="2622550"/>
          <p14:tracePt t="235055" x="7410450" y="2603500"/>
          <p14:tracePt t="235072" x="7340600" y="2590800"/>
          <p14:tracePt t="235077" x="7296150" y="2584450"/>
          <p14:tracePt t="235088" x="7239000" y="2584450"/>
          <p14:tracePt t="235105" x="7143750" y="2565400"/>
          <p14:tracePt t="235121" x="7023100" y="2546350"/>
          <p14:tracePt t="235125" x="6959600" y="2533650"/>
          <p14:tracePt t="235138" x="6813550" y="2508250"/>
          <p14:tracePt t="235155" x="6635750" y="2495550"/>
          <p14:tracePt t="235171" x="6451600" y="2470150"/>
          <p14:tracePt t="235188" x="6305550" y="2451100"/>
          <p14:tracePt t="235205" x="6191250" y="2425700"/>
          <p14:tracePt t="235222" x="6134100" y="2419350"/>
          <p14:tracePt t="235325" x="6127750" y="2419350"/>
          <p14:tracePt t="235341" x="6108700" y="2419350"/>
          <p14:tracePt t="235348" x="6102350" y="2425700"/>
          <p14:tracePt t="235356" x="6083300" y="2425700"/>
          <p14:tracePt t="235372" x="6045200" y="2432050"/>
          <p14:tracePt t="235389" x="5988050" y="2432050"/>
          <p14:tracePt t="235405" x="5937250" y="2438400"/>
          <p14:tracePt t="235422" x="5905500" y="2438400"/>
          <p14:tracePt t="235438" x="5867400" y="2438400"/>
          <p14:tracePt t="235455" x="5803900" y="2438400"/>
          <p14:tracePt t="235472" x="5695950" y="2438400"/>
          <p14:tracePt t="235488" x="5588000" y="2438400"/>
          <p14:tracePt t="235492" x="5530850" y="2438400"/>
          <p14:tracePt t="235505" x="5467350" y="2438400"/>
          <p14:tracePt t="235523" x="5365750" y="2438400"/>
          <p14:tracePt t="235526" x="5321300" y="2438400"/>
          <p14:tracePt t="235539" x="5238750" y="2457450"/>
          <p14:tracePt t="235555" x="5207000" y="2463800"/>
          <p14:tracePt t="235789" x="5200650" y="2470150"/>
          <p14:tracePt t="235804" x="5207000" y="2470150"/>
          <p14:tracePt t="235820" x="5213350" y="2470150"/>
          <p14:tracePt t="235829" x="5226050" y="2476500"/>
          <p14:tracePt t="235854" x="5226050" y="2482850"/>
          <p14:tracePt t="237815" x="5257800" y="2489200"/>
          <p14:tracePt t="237822" x="5314950" y="2514600"/>
          <p14:tracePt t="237830" x="5378450" y="2540000"/>
          <p14:tracePt t="237840" x="5435600" y="2565400"/>
          <p14:tracePt t="237857" x="5562600" y="2622550"/>
          <p14:tracePt t="237873" x="5683250" y="2667000"/>
          <p14:tracePt t="237890" x="5848350" y="2730500"/>
          <p14:tracePt t="237895" x="5937250" y="2768600"/>
          <p14:tracePt t="237907" x="6032500" y="2813050"/>
          <p14:tracePt t="237925" x="6197600" y="2876550"/>
          <p14:tracePt t="237929" x="6273800" y="2908300"/>
          <p14:tracePt t="237940" x="6350000" y="2940050"/>
          <p14:tracePt t="237957" x="6540500" y="3009900"/>
          <p14:tracePt t="237973" x="6667500" y="3048000"/>
          <p14:tracePt t="237990" x="6788150" y="3092450"/>
          <p14:tracePt t="238007" x="6889750" y="3124200"/>
          <p14:tracePt t="238023" x="6978650" y="3149600"/>
          <p14:tracePt t="238040" x="7080250" y="3181350"/>
          <p14:tracePt t="238057" x="7226300" y="3244850"/>
          <p14:tracePt t="238074" x="7397750" y="3314700"/>
          <p14:tracePt t="238079" x="7486650" y="3346450"/>
          <p14:tracePt t="238090" x="7575550" y="3390900"/>
          <p14:tracePt t="238107" x="7747000" y="3454400"/>
          <p14:tracePt t="238112" x="7835900" y="3473450"/>
          <p14:tracePt t="238126" x="7969250" y="3505200"/>
          <p14:tracePt t="238140" x="8064500" y="3530600"/>
          <p14:tracePt t="238157" x="8121650" y="3536950"/>
          <p14:tracePt t="238174" x="8159750" y="3543300"/>
          <p14:tracePt t="238190" x="8191500" y="3549650"/>
          <p14:tracePt t="238207" x="8274050" y="3575050"/>
          <p14:tracePt t="238224" x="8394700" y="3619500"/>
          <p14:tracePt t="238241" x="8521700" y="3651250"/>
          <p14:tracePt t="238257" x="8674100" y="3689350"/>
          <p14:tracePt t="238262" x="8756650" y="3708400"/>
          <p14:tracePt t="238274" x="8813800" y="3727450"/>
          <p14:tracePt t="238291" x="8921750" y="3746500"/>
          <p14:tracePt t="238295" x="8966200" y="3746500"/>
          <p14:tracePt t="238308" x="8991600" y="3765550"/>
          <p14:tracePt t="238324" x="9029700" y="3765550"/>
          <p14:tracePt t="238325" x="9036050" y="3765550"/>
          <p14:tracePt t="238340" x="9048750" y="3771900"/>
          <p14:tracePt t="238477" x="9067800" y="3778250"/>
          <p14:tracePt t="238485" x="9074150" y="3790950"/>
          <p14:tracePt t="238494" x="9080500" y="3797300"/>
          <p14:tracePt t="238508" x="9118600" y="3803650"/>
          <p14:tracePt t="238525" x="9163050" y="3829050"/>
          <p14:tracePt t="238541" x="9201150" y="3835400"/>
          <p14:tracePt t="238557" x="9232900" y="3848100"/>
          <p14:tracePt t="238574" x="9239250" y="3848100"/>
          <p14:tracePt t="238591" x="9251950" y="3854450"/>
          <p14:tracePt t="238613" x="9264650" y="3854450"/>
          <p14:tracePt t="239318" x="9271000" y="3854450"/>
          <p14:tracePt t="239334" x="9277350" y="3860800"/>
          <p14:tracePt t="239341" x="9290050" y="3860800"/>
          <p14:tracePt t="239349" x="9315450" y="3867150"/>
          <p14:tracePt t="239359" x="9334500" y="3879850"/>
          <p14:tracePt t="239376" x="9385300" y="3892550"/>
          <p14:tracePt t="239393" x="9429750" y="3917950"/>
          <p14:tracePt t="239410" x="9448800" y="3937000"/>
          <p14:tracePt t="239426" x="9461500" y="3943350"/>
          <p14:tracePt t="239583" x="9455150" y="3949700"/>
          <p14:tracePt t="239607" x="9448800" y="3949700"/>
          <p14:tracePt t="239614" x="9436100" y="3962400"/>
          <p14:tracePt t="239662" x="9429750" y="3962400"/>
          <p14:tracePt t="239680" x="9423400" y="3962400"/>
          <p14:tracePt t="239688" x="9417050" y="3962400"/>
          <p14:tracePt t="239712" x="9410700" y="3962400"/>
          <p14:tracePt t="239750" x="9398000" y="3968750"/>
          <p14:tracePt t="240119" x="9398000" y="3943350"/>
          <p14:tracePt t="240127" x="9398000" y="3924300"/>
          <p14:tracePt t="240135" x="9398000" y="3898900"/>
          <p14:tracePt t="240144" x="9398000" y="3867150"/>
          <p14:tracePt t="240160" x="9410700" y="3797300"/>
          <p14:tracePt t="240177" x="9436100" y="3740150"/>
          <p14:tracePt t="240194" x="9442450" y="3695700"/>
          <p14:tracePt t="240210" x="9442450" y="3651250"/>
          <p14:tracePt t="240227" x="9391650" y="3600450"/>
          <p14:tracePt t="240233" x="9353550" y="3568700"/>
          <p14:tracePt t="240245" x="9315450" y="3556000"/>
          <p14:tracePt t="240261" x="9264650" y="3530600"/>
          <p14:tracePt t="240264" x="9245600" y="3530600"/>
          <p14:tracePt t="240278" x="9226550" y="3530600"/>
          <p14:tracePt t="240294" x="9213850" y="3530600"/>
          <p14:tracePt t="240327" x="9207500" y="3530600"/>
          <p14:tracePt t="240430" x="9201150" y="3530600"/>
          <p14:tracePt t="240438" x="9194800" y="3530600"/>
          <p14:tracePt t="240454" x="9188450" y="3530600"/>
          <p14:tracePt t="240463" x="9182100" y="3530600"/>
          <p14:tracePt t="240481" x="9169400" y="3530600"/>
          <p14:tracePt t="240493" x="9150350" y="3530600"/>
          <p14:tracePt t="240510" x="9131300" y="3530600"/>
          <p14:tracePt t="240527" x="9105900" y="3530600"/>
          <p14:tracePt t="240544" x="9080500" y="3530600"/>
          <p14:tracePt t="240561" x="9061450" y="3530600"/>
          <p14:tracePt t="240831" x="9055100" y="3530600"/>
          <p14:tracePt t="240855" x="9048750" y="3530600"/>
          <p14:tracePt t="240887" x="9048750" y="3536950"/>
          <p14:tracePt t="240903" x="9042400" y="3543300"/>
          <p14:tracePt t="240919" x="9036050" y="3543300"/>
          <p14:tracePt t="240929" x="9036050" y="3556000"/>
          <p14:tracePt t="240939" x="9036050" y="3562350"/>
          <p14:tracePt t="240956" x="9036050" y="3575050"/>
          <p14:tracePt t="240960" x="9036050" y="3581400"/>
          <p14:tracePt t="240975" x="9036050" y="3600450"/>
          <p14:tracePt t="240977" x="9042400" y="3613150"/>
          <p14:tracePt t="240990" x="9048750" y="3632200"/>
          <p14:tracePt t="241006" x="9067800" y="3644900"/>
          <p14:tracePt t="241023" x="9067800" y="3651250"/>
          <p14:tracePt t="241040" x="9080500" y="3663950"/>
          <p14:tracePt t="241063" x="9086850" y="3676650"/>
          <p14:tracePt t="241079" x="9086850" y="3683000"/>
          <p14:tracePt t="241103" x="9093200" y="3689350"/>
          <p14:tracePt t="241176" x="9093200" y="3702050"/>
          <p14:tracePt t="241248" x="9086850" y="3702050"/>
          <p14:tracePt t="241256" x="9080500" y="3702050"/>
          <p14:tracePt t="241264" x="9055100" y="3702050"/>
          <p14:tracePt t="241273" x="9036050" y="3702050"/>
          <p14:tracePt t="241290" x="8997950" y="3702050"/>
          <p14:tracePt t="241306" x="8959850" y="3695700"/>
          <p14:tracePt t="241323" x="8909050" y="3676650"/>
          <p14:tracePt t="241339" x="8877300" y="3676650"/>
          <p14:tracePt t="241344" x="8858250" y="3670300"/>
          <p14:tracePt t="241356" x="8851900" y="3670300"/>
          <p14:tracePt t="241373" x="8826500" y="3670300"/>
          <p14:tracePt t="241389" x="8807450" y="3670300"/>
          <p14:tracePt t="241414" x="8794750" y="3670300"/>
          <p14:tracePt t="241423" x="8775700" y="3670300"/>
          <p14:tracePt t="241439" x="8737600" y="3663950"/>
          <p14:tracePt t="241456" x="8674100" y="3663950"/>
          <p14:tracePt t="241473" x="8604250" y="3663950"/>
          <p14:tracePt t="241479" x="8578850" y="3663950"/>
          <p14:tracePt t="241489" x="8559800" y="3663950"/>
          <p14:tracePt t="241506" x="8515350" y="3663950"/>
          <p14:tracePt t="241523" x="8470900" y="3663950"/>
          <p14:tracePt t="241528" x="8451850" y="3663950"/>
          <p14:tracePt t="241540" x="8426450" y="3663950"/>
          <p14:tracePt t="241558" x="8362950" y="3663950"/>
          <p14:tracePt t="241561" x="8331200" y="3663950"/>
          <p14:tracePt t="241574" x="8299450" y="3663950"/>
          <p14:tracePt t="241592" x="8229600" y="3663950"/>
          <p14:tracePt t="241607" x="8210550" y="3663950"/>
          <p14:tracePt t="241623" x="8172450" y="3663950"/>
          <p14:tracePt t="241640" x="8134350" y="3670300"/>
          <p14:tracePt t="241657" x="8064500" y="3683000"/>
          <p14:tracePt t="241674" x="8001000" y="3683000"/>
          <p14:tracePt t="241690" x="7924800" y="3683000"/>
          <p14:tracePt t="241707" x="7861300" y="3683000"/>
          <p14:tracePt t="241723" x="7810500" y="3683000"/>
          <p14:tracePt t="241740" x="7772400" y="3683000"/>
          <p14:tracePt t="241745" x="7747000" y="3683000"/>
          <p14:tracePt t="241757" x="7715250" y="3683000"/>
          <p14:tracePt t="241774" x="7613650" y="3683000"/>
          <p14:tracePt t="241790" x="7575550" y="3683000"/>
          <p14:tracePt t="241806" x="7499350" y="3683000"/>
          <p14:tracePt t="241823" x="7454900" y="3683000"/>
          <p14:tracePt t="241840" x="7397750" y="3683000"/>
          <p14:tracePt t="241857" x="7372350" y="3683000"/>
          <p14:tracePt t="241874" x="7346950" y="3683000"/>
          <p14:tracePt t="241890" x="7340600" y="3683000"/>
          <p14:tracePt t="241920" x="7327900" y="3683000"/>
          <p14:tracePt t="241961" x="7321550" y="3683000"/>
          <p14:tracePt t="241968" x="7315200" y="3683000"/>
          <p14:tracePt t="241979" x="7308850" y="3683000"/>
          <p14:tracePt t="241990" x="7289800" y="3683000"/>
          <p14:tracePt t="242007" x="7245350" y="3683000"/>
          <p14:tracePt t="242024" x="7188200" y="3683000"/>
          <p14:tracePt t="242040" x="7112000" y="3676650"/>
          <p14:tracePt t="242057" x="7023100" y="3670300"/>
          <p14:tracePt t="242074" x="6953250" y="3663950"/>
          <p14:tracePt t="242090" x="6896100" y="3657600"/>
          <p14:tracePt t="242107" x="6864350" y="3657600"/>
          <p14:tracePt t="242124" x="6838950" y="3657600"/>
          <p14:tracePt t="242140" x="6826250" y="3657600"/>
          <p14:tracePt t="242158" x="6813550" y="3657600"/>
          <p14:tracePt t="242175" x="6788150" y="3644900"/>
          <p14:tracePt t="242193" x="6775450" y="3644900"/>
          <p14:tracePt t="242207" x="6724650" y="3644900"/>
          <p14:tracePt t="242223" x="6642100" y="3644900"/>
          <p14:tracePt t="242240" x="6565900" y="3644900"/>
          <p14:tracePt t="242257" x="6477000" y="3644900"/>
          <p14:tracePt t="242274" x="6369050" y="3644900"/>
          <p14:tracePt t="242291" x="6292850" y="3644900"/>
          <p14:tracePt t="242307" x="6184900" y="3657600"/>
          <p14:tracePt t="242313" x="6121400" y="3663950"/>
          <p14:tracePt t="242324" x="6076950" y="3676650"/>
          <p14:tracePt t="242341" x="5988050" y="3695700"/>
          <p14:tracePt t="242345" x="5930900" y="3695700"/>
          <p14:tracePt t="242360" x="5803900" y="3727450"/>
          <p14:tracePt t="242375" x="5670550" y="3733800"/>
          <p14:tracePt t="242391" x="5524500" y="3733800"/>
          <p14:tracePt t="242407" x="5384800" y="3733800"/>
          <p14:tracePt t="242424" x="5270500" y="3733800"/>
          <p14:tracePt t="242441" x="5124450" y="3733800"/>
          <p14:tracePt t="242457" x="4984750" y="3733800"/>
          <p14:tracePt t="242474" x="4838700" y="3733800"/>
          <p14:tracePt t="242479" x="4775200" y="3733800"/>
          <p14:tracePt t="242490" x="4699000" y="3733800"/>
          <p14:tracePt t="242507" x="4578350" y="3721100"/>
          <p14:tracePt t="242524" x="4464050" y="3714750"/>
          <p14:tracePt t="242527" x="4419600" y="3714750"/>
          <p14:tracePt t="242541" x="4356100" y="3708400"/>
          <p14:tracePt t="242558" x="4159250" y="3683000"/>
          <p14:tracePt t="242575" x="4032250" y="3676650"/>
          <p14:tracePt t="242591" x="3892550" y="3657600"/>
          <p14:tracePt t="242607" x="3778250" y="3632200"/>
          <p14:tracePt t="242624" x="3714750" y="3625850"/>
          <p14:tracePt t="242641" x="3657600" y="3619500"/>
          <p14:tracePt t="242658" x="3619500" y="3619500"/>
          <p14:tracePt t="242674" x="3587750" y="3613150"/>
          <p14:tracePt t="242690" x="3530600" y="3613150"/>
          <p14:tracePt t="242707" x="3473450" y="3613150"/>
          <p14:tracePt t="242724" x="3422650" y="3613150"/>
          <p14:tracePt t="242728" x="3403600" y="3613150"/>
          <p14:tracePt t="242741" x="3378200" y="3613150"/>
          <p14:tracePt t="242758" x="3340100" y="3613150"/>
          <p14:tracePt t="242774" x="3308350" y="3613150"/>
          <p14:tracePt t="242791" x="3257550" y="3613150"/>
          <p14:tracePt t="242808" x="3181350" y="3625850"/>
          <p14:tracePt t="242824" x="3098800" y="3644900"/>
          <p14:tracePt t="242841" x="3054350" y="3657600"/>
          <p14:tracePt t="242858" x="3035300" y="3676650"/>
          <p14:tracePt t="242875" x="3028950" y="3676650"/>
          <p14:tracePt t="242913" x="3022600" y="3683000"/>
          <p14:tracePt t="242920" x="3016250" y="3683000"/>
          <p14:tracePt t="242930" x="3009900" y="3683000"/>
          <p14:tracePt t="242942" x="3009900" y="3689350"/>
          <p14:tracePt t="242958" x="3003550" y="3689350"/>
          <p14:tracePt t="243032" x="2997200" y="3695700"/>
          <p14:tracePt t="243040" x="2990850" y="3695700"/>
          <p14:tracePt t="243144" x="2984500" y="3695700"/>
          <p14:tracePt t="243152" x="2978150" y="3695700"/>
          <p14:tracePt t="243169" x="2971800" y="3695700"/>
          <p14:tracePt t="243177" x="2965450" y="3695700"/>
          <p14:tracePt t="243191" x="2952750" y="3702050"/>
          <p14:tracePt t="243208" x="2940050" y="3702050"/>
          <p14:tracePt t="243224" x="2933700" y="3702050"/>
          <p14:tracePt t="243385" x="2959100" y="3702050"/>
          <p14:tracePt t="243394" x="3009900" y="3702050"/>
          <p14:tracePt t="243400" x="3086100" y="3702050"/>
          <p14:tracePt t="243409" x="3162300" y="3702050"/>
          <p14:tracePt t="243425" x="3390900" y="3702050"/>
          <p14:tracePt t="243441" x="3689350" y="3702050"/>
          <p14:tracePt t="243458" x="3968750" y="3702050"/>
          <p14:tracePt t="243475" x="4203700" y="3733800"/>
          <p14:tracePt t="243481" x="4298950" y="3733800"/>
          <p14:tracePt t="243491" x="4368800" y="3733800"/>
          <p14:tracePt t="243508" x="4495800" y="3733800"/>
          <p14:tracePt t="243525" x="4565650" y="3733800"/>
          <p14:tracePt t="243541" x="4597400" y="3733800"/>
          <p14:tracePt t="243544" x="4622800" y="3733800"/>
          <p14:tracePt t="243560" x="4654550" y="3733800"/>
          <p14:tracePt t="243575" x="4673600" y="3733800"/>
          <p14:tracePt t="243591" x="4756150" y="3733800"/>
          <p14:tracePt t="243608" x="4889500" y="3733800"/>
          <p14:tracePt t="243625" x="5073650" y="3708400"/>
          <p14:tracePt t="243642" x="5295900" y="3683000"/>
          <p14:tracePt t="243659" x="5518150" y="3638550"/>
          <p14:tracePt t="243675" x="5791200" y="3575050"/>
          <p14:tracePt t="243692" x="6032500" y="3517900"/>
          <p14:tracePt t="243699" x="6115050" y="3479800"/>
          <p14:tracePt t="243708" x="6203950" y="3454400"/>
          <p14:tracePt t="243725" x="6286500" y="3435350"/>
          <p14:tracePt t="243732" x="6318250" y="3416300"/>
          <p14:tracePt t="243746" x="6324600" y="3416300"/>
          <p14:tracePt t="243977" x="6330950" y="3416300"/>
          <p14:tracePt t="243993" x="6330950" y="3422650"/>
          <p14:tracePt t="244001" x="6318250" y="3441700"/>
          <p14:tracePt t="244009" x="6318250" y="3448050"/>
          <p14:tracePt t="244018" x="6318250" y="3454400"/>
          <p14:tracePt t="244035" x="6305550" y="3486150"/>
          <p14:tracePt t="244052" x="6280150" y="3511550"/>
          <p14:tracePt t="244068" x="6254750" y="3536950"/>
          <p14:tracePt t="244074" x="6229350" y="3549650"/>
          <p14:tracePt t="244085" x="6191250" y="3562350"/>
          <p14:tracePt t="244102" x="6076950" y="3594100"/>
          <p14:tracePt t="244107" x="6007100" y="3606800"/>
          <p14:tracePt t="244120" x="5943600" y="3606800"/>
          <p14:tracePt t="244123" x="5873750" y="3613150"/>
          <p14:tracePt t="244136" x="5765800" y="3638550"/>
          <p14:tracePt t="244152" x="5664200" y="3651250"/>
          <p14:tracePt t="244168" x="5594350" y="3676650"/>
          <p14:tracePt t="244185" x="5568950" y="3683000"/>
          <p14:tracePt t="244209" x="5562600" y="3689350"/>
          <p14:tracePt t="244297" x="5556250" y="3689350"/>
          <p14:tracePt t="244306" x="5549900" y="3689350"/>
          <p14:tracePt t="244337" x="5537200" y="3695700"/>
          <p14:tracePt t="244345" x="5530850" y="3695700"/>
          <p14:tracePt t="244361" x="5530850" y="3702050"/>
          <p14:tracePt t="244377" x="5524500" y="3708400"/>
          <p14:tracePt t="244385" x="5518150" y="3708400"/>
          <p14:tracePt t="244402" x="5499100" y="3733800"/>
          <p14:tracePt t="244419" x="5486400" y="3746500"/>
          <p14:tracePt t="244435" x="5480050" y="3759200"/>
          <p14:tracePt t="244452" x="5473700" y="3765550"/>
          <p14:tracePt t="244469" x="5467350" y="3771900"/>
          <p14:tracePt t="244792" x="5473700" y="3778250"/>
          <p14:tracePt t="244799" x="5511800" y="3784600"/>
          <p14:tracePt t="244808" x="5581650" y="3810000"/>
          <p14:tracePt t="244816" x="5645150" y="3822700"/>
          <p14:tracePt t="244833" x="5797550" y="3848100"/>
          <p14:tracePt t="244850" x="5956300" y="3867150"/>
          <p14:tracePt t="244867" x="6057900" y="3886200"/>
          <p14:tracePt t="244883" x="6127750" y="3892550"/>
          <p14:tracePt t="244900" x="6153150" y="3892550"/>
          <p14:tracePt t="244907" x="6159500" y="3892550"/>
          <p14:tracePt t="244917" x="6165850" y="3892550"/>
          <p14:tracePt t="244933" x="6172200" y="3892550"/>
          <p14:tracePt t="244951" x="6191250" y="3892550"/>
          <p14:tracePt t="244955" x="6197600" y="3892550"/>
          <p14:tracePt t="244967" x="6203950" y="3892550"/>
          <p14:tracePt t="244984" x="6248400" y="3892550"/>
          <p14:tracePt t="245000" x="6267450" y="3892550"/>
          <p14:tracePt t="245017" x="6299200" y="3892550"/>
          <p14:tracePt t="245034" x="6305550" y="3892550"/>
          <p14:tracePt t="245050" x="6318250" y="3892550"/>
          <p14:tracePt t="245073" x="6324600" y="3892550"/>
          <p14:tracePt t="245084" x="6337300" y="3892550"/>
          <p14:tracePt t="245100" x="6381750" y="3892550"/>
          <p14:tracePt t="245106" x="6394450" y="3892550"/>
          <p14:tracePt t="245117" x="6426200" y="3892550"/>
          <p14:tracePt t="245134" x="6477000" y="3892550"/>
          <p14:tracePt t="245138" x="6508750" y="3892550"/>
          <p14:tracePt t="245150" x="6540500" y="3892550"/>
          <p14:tracePt t="245168" x="6629400" y="3892550"/>
          <p14:tracePt t="245184" x="6686550" y="3892550"/>
          <p14:tracePt t="245200" x="6750050" y="3892550"/>
          <p14:tracePt t="245217" x="6826250" y="3892550"/>
          <p14:tracePt t="245234" x="6902450" y="3892550"/>
          <p14:tracePt t="245250" x="6991350" y="3886200"/>
          <p14:tracePt t="245267" x="7067550" y="3879850"/>
          <p14:tracePt t="245284" x="7143750" y="3879850"/>
          <p14:tracePt t="245301" x="7207250" y="3879850"/>
          <p14:tracePt t="245317" x="7277100" y="3873500"/>
          <p14:tracePt t="245322" x="7308850" y="3873500"/>
          <p14:tracePt t="245334" x="7340600" y="3873500"/>
          <p14:tracePt t="245352" x="7397750" y="3873500"/>
          <p14:tracePt t="245355" x="7442200" y="3873500"/>
          <p14:tracePt t="245369" x="7537450" y="3873500"/>
          <p14:tracePt t="245383" x="7664450" y="3873500"/>
          <p14:tracePt t="245400" x="7791450" y="3873500"/>
          <p14:tracePt t="245417" x="7937500" y="3873500"/>
          <p14:tracePt t="245434" x="8077200" y="3873500"/>
          <p14:tracePt t="245450" x="8235950" y="3873500"/>
          <p14:tracePt t="245467" x="8407400" y="3892550"/>
          <p14:tracePt t="245484" x="8534400" y="3898900"/>
          <p14:tracePt t="245500" x="8667750" y="3917950"/>
          <p14:tracePt t="245517" x="8775700" y="3943350"/>
          <p14:tracePt t="245534" x="8870950" y="3949700"/>
          <p14:tracePt t="245551" x="8966200" y="3968750"/>
          <p14:tracePt t="245554" x="9004300" y="3968750"/>
          <p14:tracePt t="245567" x="9105900" y="3987800"/>
          <p14:tracePt t="245584" x="9163050" y="3994150"/>
          <p14:tracePt t="245600" x="9194800" y="3994150"/>
          <p14:tracePt t="245617" x="9226550" y="3994150"/>
          <p14:tracePt t="245634" x="9232900" y="3994150"/>
          <p14:tracePt t="245651" x="9251950" y="3994150"/>
          <p14:tracePt t="245667" x="9271000" y="3994150"/>
          <p14:tracePt t="245684" x="9283700" y="3994150"/>
          <p14:tracePt t="245701" x="9296400" y="3994150"/>
          <p14:tracePt t="245722" x="9302750" y="3994150"/>
          <p14:tracePt t="245762" x="9315450" y="3994150"/>
          <p14:tracePt t="245770" x="9321800" y="3994150"/>
          <p14:tracePt t="245777" x="9328150" y="3981450"/>
          <p14:tracePt t="245793" x="9347200" y="3975100"/>
          <p14:tracePt t="245803" x="9353550" y="3968750"/>
          <p14:tracePt t="245818" x="9353550" y="3962400"/>
          <p14:tracePt t="245834" x="9359900" y="3956050"/>
          <p14:tracePt t="245851" x="9366250" y="3943350"/>
          <p14:tracePt t="245867" x="9366250" y="3937000"/>
          <p14:tracePt t="245884" x="9366250" y="3924300"/>
          <p14:tracePt t="245901" x="9366250" y="3911600"/>
          <p14:tracePt t="245917" x="9366250" y="3886200"/>
          <p14:tracePt t="245921" x="9366250" y="3879850"/>
          <p14:tracePt t="245934" x="9366250" y="3867150"/>
          <p14:tracePt t="245952" x="9309100" y="3810000"/>
          <p14:tracePt t="245970" x="9182100" y="3740150"/>
          <p14:tracePt t="245984" x="8997950" y="3683000"/>
          <p14:tracePt t="246001" x="8845550" y="3638550"/>
          <p14:tracePt t="246018" x="8724900" y="3619500"/>
          <p14:tracePt t="246034" x="8674100" y="3613150"/>
          <p14:tracePt t="246051" x="8636000" y="3606800"/>
          <p14:tracePt t="246068" x="8629650" y="3606800"/>
          <p14:tracePt t="246114" x="8623300" y="3606800"/>
          <p14:tracePt t="246241" x="8636000" y="3594100"/>
          <p14:tracePt t="246250" x="8661400" y="3587750"/>
          <p14:tracePt t="246258" x="8705850" y="3568700"/>
          <p14:tracePt t="246268" x="8782050" y="3543300"/>
          <p14:tracePt t="246285" x="8985250" y="3460750"/>
          <p14:tracePt t="246301" x="9232900" y="3327400"/>
          <p14:tracePt t="246307" x="9340850" y="3257550"/>
          <p14:tracePt t="246318" x="9417050" y="3200400"/>
          <p14:tracePt t="246335" x="9556750" y="3079750"/>
          <p14:tracePt t="246339" x="9588500" y="3048000"/>
          <p14:tracePt t="246352" x="9626600" y="2990850"/>
          <p14:tracePt t="246355" x="9645650" y="2952750"/>
          <p14:tracePt t="246369" x="9658350" y="2901950"/>
          <p14:tracePt t="246385" x="9658350" y="2870200"/>
          <p14:tracePt t="246401" x="9658350" y="2844800"/>
          <p14:tracePt t="246418" x="9658350" y="2819400"/>
          <p14:tracePt t="246434" x="9645650" y="2794000"/>
          <p14:tracePt t="246504" x="9645650" y="2787650"/>
          <p14:tracePt t="246521" x="9639300" y="2774950"/>
          <p14:tracePt t="246528" x="9639300" y="2768600"/>
          <p14:tracePt t="246537" x="9639300" y="2762250"/>
          <p14:tracePt t="246552" x="9626600" y="2736850"/>
          <p14:tracePt t="246568" x="9594850" y="2698750"/>
          <p14:tracePt t="246571" x="9582150" y="2679700"/>
          <p14:tracePt t="246585" x="9525000" y="2647950"/>
          <p14:tracePt t="246602" x="9436100" y="2609850"/>
          <p14:tracePt t="246618" x="9302750" y="2565400"/>
          <p14:tracePt t="246635" x="9105900" y="2514600"/>
          <p14:tracePt t="246651" x="8890000" y="2470150"/>
          <p14:tracePt t="246668" x="8832850" y="2470150"/>
          <p14:tracePt t="246685" x="8820150" y="2470150"/>
          <p14:tracePt t="246706" x="8826500" y="2482850"/>
          <p14:tracePt t="246718" x="8832850" y="2495550"/>
          <p14:tracePt t="246735" x="8858250" y="2501900"/>
          <p14:tracePt t="246739" x="8864600" y="2508250"/>
          <p14:tracePt t="246930" x="8883650" y="2508250"/>
          <p14:tracePt t="246938" x="8896350" y="2508250"/>
          <p14:tracePt t="246946" x="8928100" y="2508250"/>
          <p14:tracePt t="246955" x="8966200" y="2508250"/>
          <p14:tracePt t="246972" x="9023350" y="2508250"/>
          <p14:tracePt t="246988" x="9080500" y="2495550"/>
          <p14:tracePt t="247005" x="9112250" y="2495550"/>
          <p14:tracePt t="247010" x="9118600" y="2495550"/>
          <p14:tracePt t="247022" x="9124950" y="2489200"/>
          <p14:tracePt t="247090" x="9124950" y="2495550"/>
          <p14:tracePt t="247106" x="9124950" y="2508250"/>
          <p14:tracePt t="247114" x="9124950" y="2520950"/>
          <p14:tracePt t="247130" x="9124950" y="2533650"/>
          <p14:tracePt t="247146" x="9124950" y="2546350"/>
          <p14:tracePt t="247155" x="9131300" y="2571750"/>
          <p14:tracePt t="247172" x="9137650" y="2628900"/>
          <p14:tracePt t="247189" x="9150350" y="2711450"/>
          <p14:tracePt t="247206" x="9156700" y="2832100"/>
          <p14:tracePt t="247222" x="9156700" y="2946400"/>
          <p14:tracePt t="247228" x="9156700" y="3016250"/>
          <p14:tracePt t="247239" x="9156700" y="3054350"/>
          <p14:tracePt t="247257" x="9156700" y="3194050"/>
          <p14:tracePt t="247275" x="9156700" y="3263900"/>
          <p14:tracePt t="247289" x="9156700" y="3314700"/>
          <p14:tracePt t="247305" x="9156700" y="3352800"/>
          <p14:tracePt t="247322" x="9156700" y="3371850"/>
          <p14:tracePt t="247339" x="9156700" y="3378200"/>
          <p14:tracePt t="247362" x="9156700" y="3390900"/>
          <p14:tracePt t="247379" x="9150350" y="3397250"/>
          <p14:tracePt t="247389" x="9144000" y="3403600"/>
          <p14:tracePt t="247406" x="9124950" y="3429000"/>
          <p14:tracePt t="247422" x="9093200" y="3454400"/>
          <p14:tracePt t="247428" x="9080500" y="3473450"/>
          <p14:tracePt t="247439" x="9067800" y="3486150"/>
          <p14:tracePt t="247457" x="9061450" y="3517900"/>
          <p14:tracePt t="247476" x="9055100" y="3536950"/>
          <p14:tracePt t="247491" x="9048750" y="3543300"/>
          <p14:tracePt t="247514" x="9048750" y="3549650"/>
          <p14:tracePt t="247522" x="9048750" y="3556000"/>
          <p14:tracePt t="247539" x="9048750" y="3575050"/>
          <p14:tracePt t="247555" x="9042400" y="3587750"/>
          <p14:tracePt t="247572" x="9042400" y="3594100"/>
          <p14:tracePt t="247610" x="9042400" y="3606800"/>
          <p14:tracePt t="247633" x="9036050" y="3613150"/>
          <p14:tracePt t="247657" x="9036050" y="3619500"/>
          <p14:tracePt t="247665" x="9023350" y="3632200"/>
          <p14:tracePt t="247673" x="9023350" y="3638550"/>
          <p14:tracePt t="247689" x="9023350" y="3657600"/>
          <p14:tracePt t="247705" x="9023350" y="3695700"/>
          <p14:tracePt t="247722" x="9023350" y="3752850"/>
          <p14:tracePt t="247739" x="9029700" y="3784600"/>
          <p14:tracePt t="247756" x="9061450" y="3829050"/>
          <p14:tracePt t="247772" x="9080500" y="3854450"/>
          <p14:tracePt t="247789" x="9080500" y="3860800"/>
          <p14:tracePt t="247806" x="9086850" y="3873500"/>
          <p14:tracePt t="247913" x="9080500" y="3873500"/>
          <p14:tracePt t="247922" x="9074150" y="3873500"/>
          <p14:tracePt t="247929" x="9061450" y="3879850"/>
          <p14:tracePt t="247939" x="9055100" y="3879850"/>
          <p14:tracePt t="247956" x="9036050" y="3892550"/>
          <p14:tracePt t="247973" x="9010650" y="3892550"/>
          <p14:tracePt t="247989" x="8966200" y="3898900"/>
          <p14:tracePt t="248006" x="8915400" y="3905250"/>
          <p14:tracePt t="248010" x="8883650" y="3905250"/>
          <p14:tracePt t="248023" x="8839200" y="3911600"/>
          <p14:tracePt t="248039" x="8763000" y="3924300"/>
          <p14:tracePt t="248044" x="8699500" y="3924300"/>
          <p14:tracePt t="248057" x="8540750" y="3924300"/>
          <p14:tracePt t="248074" x="8305800" y="3924300"/>
          <p14:tracePt t="248090" x="8153400" y="3924300"/>
          <p14:tracePt t="248092" x="8026400" y="3924300"/>
          <p14:tracePt t="248106" x="7740650" y="3924300"/>
          <p14:tracePt t="248123" x="7531100" y="3924300"/>
          <p14:tracePt t="248139" x="7353300" y="3924300"/>
          <p14:tracePt t="248156" x="7200900" y="3924300"/>
          <p14:tracePt t="248173" x="7067550" y="3924300"/>
          <p14:tracePt t="248190" x="6927850" y="3924300"/>
          <p14:tracePt t="248206" x="6819900" y="3924300"/>
          <p14:tracePt t="248223" x="6673850" y="3924300"/>
          <p14:tracePt t="248229" x="6591300" y="3924300"/>
          <p14:tracePt t="248241" x="6502400" y="3924300"/>
          <p14:tracePt t="248259" x="6229350" y="3924300"/>
          <p14:tracePt t="248274" x="6038850" y="3924300"/>
          <p14:tracePt t="248290" x="5861050" y="3924300"/>
          <p14:tracePt t="248306" x="5670550" y="3924300"/>
          <p14:tracePt t="248323" x="5492750" y="3943350"/>
          <p14:tracePt t="248339" x="5353050" y="3943350"/>
          <p14:tracePt t="248356" x="5219700" y="3943350"/>
          <p14:tracePt t="248373" x="5067300" y="3949700"/>
          <p14:tracePt t="248390" x="4921250" y="3968750"/>
          <p14:tracePt t="248396" x="4864100" y="3968750"/>
          <p14:tracePt t="248406" x="4832350" y="3968750"/>
          <p14:tracePt t="248423" x="4743450" y="3968750"/>
          <p14:tracePt t="248428" x="4711700" y="3968750"/>
          <p14:tracePt t="248440" x="4679950" y="3968750"/>
          <p14:tracePt t="248457" x="4616450" y="3968750"/>
          <p14:tracePt t="248460" x="4572000" y="3968750"/>
          <p14:tracePt t="248473" x="4489450" y="3968750"/>
          <p14:tracePt t="248490" x="4368800" y="3968750"/>
          <p14:tracePt t="248506" x="4241800" y="3968750"/>
          <p14:tracePt t="248523" x="4095750" y="3968750"/>
          <p14:tracePt t="248539" x="3937000" y="3956050"/>
          <p14:tracePt t="248556" x="3765550" y="3924300"/>
          <p14:tracePt t="248573" x="3625850" y="3905250"/>
          <p14:tracePt t="248590" x="3505200" y="3892550"/>
          <p14:tracePt t="248596" x="3441700" y="3879850"/>
          <p14:tracePt t="248606" x="3397250" y="3873500"/>
          <p14:tracePt t="248623" x="3308350" y="3867150"/>
          <p14:tracePt t="248627" x="3263900" y="3854450"/>
          <p14:tracePt t="248642" x="3219450" y="3841750"/>
          <p14:tracePt t="248658" x="3124200" y="3835400"/>
          <p14:tracePt t="248673" x="3111500" y="3829050"/>
          <p14:tracePt t="248690" x="3086100" y="3829050"/>
          <p14:tracePt t="248707" x="3067050" y="3829050"/>
          <p14:tracePt t="248723" x="3060700" y="3829050"/>
          <p14:tracePt t="248740" x="3048000" y="3829050"/>
          <p14:tracePt t="248757" x="3035300" y="3829050"/>
          <p14:tracePt t="248773" x="3009900" y="3829050"/>
          <p14:tracePt t="248790" x="2990850" y="3829050"/>
          <p14:tracePt t="248807" x="2971800" y="3829050"/>
          <p14:tracePt t="248810" x="2946400" y="3829050"/>
          <p14:tracePt t="248823" x="2908300" y="3829050"/>
          <p14:tracePt t="248840" x="2832100" y="3829050"/>
          <p14:tracePt t="248843" x="2768600" y="3829050"/>
          <p14:tracePt t="248857" x="2724150" y="3829050"/>
          <p14:tracePt t="248874" x="2635250" y="3829050"/>
          <p14:tracePt t="248890" x="2616200" y="3841750"/>
          <p14:tracePt t="248938" x="2628900" y="3841750"/>
          <p14:tracePt t="248946" x="2660650" y="3841750"/>
          <p14:tracePt t="248962" x="2679700" y="3841750"/>
          <p14:tracePt t="248973" x="2686050" y="3841750"/>
          <p14:tracePt t="248990" x="2717800" y="3841750"/>
          <p14:tracePt t="249007" x="2755900" y="3841750"/>
          <p14:tracePt t="249012" x="2774950" y="3841750"/>
          <p14:tracePt t="249025" x="2806700" y="3841750"/>
          <p14:tracePt t="249029" x="2825750" y="3841750"/>
          <p14:tracePt t="249042" x="2870200" y="3841750"/>
          <p14:tracePt t="249045" x="2889250" y="3841750"/>
          <p14:tracePt t="249058" x="2946400" y="3841750"/>
          <p14:tracePt t="249074" x="2978150" y="3841750"/>
          <p14:tracePt t="249090" x="3028950" y="3841750"/>
          <p14:tracePt t="249107" x="3067050" y="3841750"/>
          <p14:tracePt t="249124" x="3117850" y="3841750"/>
          <p14:tracePt t="249140" x="3181350" y="3841750"/>
          <p14:tracePt t="249157" x="3257550" y="3841750"/>
          <p14:tracePt t="249174" x="3333750" y="3841750"/>
          <p14:tracePt t="249190" x="3409950" y="3841750"/>
          <p14:tracePt t="249197" x="3441700" y="3841750"/>
          <p14:tracePt t="249207" x="3467100" y="3841750"/>
          <p14:tracePt t="249224" x="3492500" y="3841750"/>
          <p14:tracePt t="249229" x="3511550" y="3841750"/>
          <p14:tracePt t="249246" x="3517900" y="3841750"/>
          <p14:tracePt t="249259" x="3530600" y="3841750"/>
          <p14:tracePt t="249274" x="3543300" y="3841750"/>
          <p14:tracePt t="249290" x="3600450" y="3841750"/>
          <p14:tracePt t="249307" x="3663950" y="3841750"/>
          <p14:tracePt t="249324" x="3740150" y="3841750"/>
          <p14:tracePt t="249340" x="3835400" y="3841750"/>
          <p14:tracePt t="249357" x="3956050" y="3841750"/>
          <p14:tracePt t="249374" x="4083050" y="3841750"/>
          <p14:tracePt t="249391" x="4191000" y="3841750"/>
          <p14:tracePt t="249395" x="4241800" y="3841750"/>
          <p14:tracePt t="249407" x="4305300" y="3841750"/>
          <p14:tracePt t="249426" x="4419600" y="3841750"/>
          <p14:tracePt t="249430" x="4464050" y="3848100"/>
          <p14:tracePt t="249442" x="4546600" y="3854450"/>
          <p14:tracePt t="249460" x="4603750" y="3860800"/>
          <p14:tracePt t="249474" x="4616450" y="3860800"/>
          <p14:tracePt t="249490" x="4673600" y="3860800"/>
          <p14:tracePt t="249507" x="4718050" y="3873500"/>
          <p14:tracePt t="249523" x="4762500" y="3873500"/>
          <p14:tracePt t="249540" x="4806950" y="3879850"/>
          <p14:tracePt t="249557" x="4883150" y="3886200"/>
          <p14:tracePt t="249574" x="4978400" y="3892550"/>
          <p14:tracePt t="249590" x="5067300" y="3911600"/>
          <p14:tracePt t="249607" x="5175250" y="3911600"/>
          <p14:tracePt t="249613" x="5226050" y="3911600"/>
          <p14:tracePt t="249626" x="5283200" y="3917950"/>
          <p14:tracePt t="249643" x="5486400" y="3917950"/>
          <p14:tracePt t="249659" x="5600700" y="3930650"/>
          <p14:tracePt t="249674" x="5657850" y="3949700"/>
          <p14:tracePt t="249691" x="5829300" y="3956050"/>
          <p14:tracePt t="249707" x="5911850" y="3968750"/>
          <p14:tracePt t="249724" x="5975350" y="3987800"/>
          <p14:tracePt t="249740" x="6057900" y="3994150"/>
          <p14:tracePt t="249757" x="6121400" y="4000500"/>
          <p14:tracePt t="249774" x="6165850" y="4000500"/>
          <p14:tracePt t="249791" x="6184900" y="4000500"/>
          <p14:tracePt t="249796" x="6197600" y="4000500"/>
          <p14:tracePt t="249891" x="6203950" y="4000500"/>
          <p14:tracePt t="249915" x="6210300" y="4000500"/>
          <p14:tracePt t="249923" x="6216650" y="4000500"/>
          <p14:tracePt t="249932" x="6223000" y="4000500"/>
          <p14:tracePt t="249941" x="6229350" y="4000500"/>
          <p14:tracePt t="249957" x="6254750" y="4000500"/>
          <p14:tracePt t="249974" x="6280150" y="4000500"/>
          <p14:tracePt t="249991" x="6305550" y="4000500"/>
          <p14:tracePt t="250008" x="6375400" y="4013200"/>
          <p14:tracePt t="250012" x="6400800" y="4019550"/>
          <p14:tracePt t="250025" x="6445250" y="4025900"/>
          <p14:tracePt t="250028" x="6483350" y="4025900"/>
          <p14:tracePt t="250042" x="6553200" y="4032250"/>
          <p14:tracePt t="250058" x="6578600" y="4038600"/>
          <p14:tracePt t="250074" x="6597650" y="4038600"/>
          <p14:tracePt t="250238" x="6604000" y="4038600"/>
          <p14:tracePt t="250244" x="6616700" y="4038600"/>
          <p14:tracePt t="250259" x="6648450" y="4051300"/>
          <p14:tracePt t="250274" x="6692900" y="4057650"/>
          <p14:tracePt t="250291" x="6750050" y="4057650"/>
          <p14:tracePt t="250308" x="6800850" y="4057650"/>
          <p14:tracePt t="250325" x="6838950" y="4057650"/>
          <p14:tracePt t="250341" x="6858000" y="4057650"/>
          <p14:tracePt t="250358" x="6864350" y="4057650"/>
          <p14:tracePt t="250380" x="6877050" y="4057650"/>
          <p14:tracePt t="250396" x="6883400" y="4057650"/>
          <p14:tracePt t="250420" x="6889750" y="4057650"/>
          <p14:tracePt t="250436" x="6902450" y="4057650"/>
          <p14:tracePt t="250476" x="6908800" y="4057650"/>
          <p14:tracePt t="250484" x="6915150" y="4057650"/>
          <p14:tracePt t="250499" x="6927850" y="4057650"/>
          <p14:tracePt t="250508" x="6934200" y="4057650"/>
          <p14:tracePt t="250524" x="6972300" y="4057650"/>
          <p14:tracePt t="250541" x="7016750" y="4057650"/>
          <p14:tracePt t="250558" x="7073900" y="4057650"/>
          <p14:tracePt t="250575" x="7131050" y="4057650"/>
          <p14:tracePt t="250591" x="7175500" y="4057650"/>
          <p14:tracePt t="250608" x="7226300" y="4057650"/>
          <p14:tracePt t="250611" x="7232650" y="4057650"/>
          <p14:tracePt t="250626" x="7251700" y="4057650"/>
          <p14:tracePt t="250628" x="7277100" y="4057650"/>
          <p14:tracePt t="250642" x="7315200" y="4057650"/>
          <p14:tracePt t="250660" x="7372350" y="4057650"/>
          <p14:tracePt t="250675" x="7435850" y="4057650"/>
          <p14:tracePt t="250691" x="7505700" y="4057650"/>
          <p14:tracePt t="250708" x="7575550" y="4057650"/>
          <p14:tracePt t="250725" x="7645400" y="4057650"/>
          <p14:tracePt t="250742" x="7727950" y="4057650"/>
          <p14:tracePt t="250758" x="7804150" y="4057650"/>
          <p14:tracePt t="250775" x="7861300" y="4057650"/>
          <p14:tracePt t="250781" x="7905750" y="4057650"/>
          <p14:tracePt t="250792" x="7950200" y="4057650"/>
          <p14:tracePt t="250808" x="8064500" y="4057650"/>
          <p14:tracePt t="250813" x="8140700" y="4057650"/>
          <p14:tracePt t="250826" x="8223250" y="4057650"/>
          <p14:tracePt t="250842" x="8382000" y="4057650"/>
          <p14:tracePt t="250846" x="8477250" y="4057650"/>
          <p14:tracePt t="250858" x="8636000" y="4057650"/>
          <p14:tracePt t="250875" x="8782050" y="4057650"/>
          <p14:tracePt t="250892" x="8883650" y="4044950"/>
          <p14:tracePt t="250908" x="8940800" y="4038600"/>
          <p14:tracePt t="250925" x="8966200" y="4025900"/>
          <p14:tracePt t="250942" x="8991600" y="4019550"/>
          <p14:tracePt t="250958" x="9010650" y="4019550"/>
          <p14:tracePt t="250975" x="9042400" y="4013200"/>
          <p14:tracePt t="250991" x="9093200" y="4013200"/>
          <p14:tracePt t="250996" x="9131300" y="4013200"/>
          <p14:tracePt t="251008" x="9182100" y="4013200"/>
          <p14:tracePt t="251025" x="9334500" y="4013200"/>
          <p14:tracePt t="251028" x="9404350" y="4013200"/>
          <p14:tracePt t="251042" x="9525000" y="4013200"/>
          <p14:tracePt t="251058" x="9601200" y="4013200"/>
          <p14:tracePt t="251075" x="9632950" y="4006850"/>
          <p14:tracePt t="251092" x="9645650" y="3994150"/>
          <p14:tracePt t="251492" x="9639300" y="3994150"/>
          <p14:tracePt t="251508" x="9632950" y="3994150"/>
          <p14:tracePt t="251539" x="9626600" y="3994150"/>
          <p14:tracePt t="251547" x="9620250" y="3994150"/>
          <p14:tracePt t="251555" x="9613900" y="4000500"/>
          <p14:tracePt t="258808" x="9601200" y="4000500"/>
          <p14:tracePt t="258815" x="9588500" y="4006850"/>
          <p14:tracePt t="258831" x="9582150" y="4006850"/>
          <p14:tracePt t="258839" x="9575800" y="4006850"/>
          <p14:tracePt t="258850" x="9575800" y="4013200"/>
          <p14:tracePt t="258866" x="9537700" y="4013200"/>
          <p14:tracePt t="258883" x="9455150" y="4006850"/>
          <p14:tracePt t="258889" x="9398000" y="3994150"/>
          <p14:tracePt t="258900" x="9321800" y="3981450"/>
          <p14:tracePt t="258917" x="9131300" y="3956050"/>
          <p14:tracePt t="258920" x="9048750" y="3937000"/>
          <p14:tracePt t="258934" x="8978900" y="3930650"/>
          <p14:tracePt t="258936" x="8909050" y="3917950"/>
          <p14:tracePt t="258950" x="8788400" y="3898900"/>
          <p14:tracePt t="258966" x="8674100" y="3879850"/>
          <p14:tracePt t="258983" x="8566150" y="3873500"/>
          <p14:tracePt t="259000" x="8451850" y="3854450"/>
          <p14:tracePt t="259016" x="8350250" y="3854450"/>
          <p14:tracePt t="259033" x="8235950" y="3854450"/>
          <p14:tracePt t="259050" x="8077200" y="3854450"/>
          <p14:tracePt t="259067" x="7899400" y="3854450"/>
          <p14:tracePt t="259083" x="7689850" y="3854450"/>
          <p14:tracePt t="259089" x="7594600" y="3854450"/>
          <p14:tracePt t="259100" x="7512050" y="3854450"/>
          <p14:tracePt t="259117" x="7359650" y="3854450"/>
          <p14:tracePt t="259122" x="7308850" y="3860800"/>
          <p14:tracePt t="259133" x="7251700" y="3860800"/>
          <p14:tracePt t="259150" x="7118350" y="3886200"/>
          <p14:tracePt t="259167" x="7029450" y="3898900"/>
          <p14:tracePt t="259183" x="6953250" y="3905250"/>
          <p14:tracePt t="259200" x="6883400" y="3924300"/>
          <p14:tracePt t="259216" x="6851650" y="3924300"/>
          <p14:tracePt t="259233" x="6819900" y="3930650"/>
          <p14:tracePt t="259250" x="6807200" y="3930650"/>
          <p14:tracePt t="259266" x="6800850" y="3930650"/>
          <p14:tracePt t="259288" x="6794500" y="3930650"/>
          <p14:tracePt t="259300" x="6781800" y="3937000"/>
          <p14:tracePt t="259317" x="6756400" y="3937000"/>
          <p14:tracePt t="259334" x="6648450" y="3937000"/>
          <p14:tracePt t="259351" x="6540500" y="3937000"/>
          <p14:tracePt t="259367" x="6451600" y="3937000"/>
          <p14:tracePt t="259383" x="6388100" y="3937000"/>
          <p14:tracePt t="259400" x="6356350" y="3937000"/>
          <p14:tracePt t="259417" x="6330950" y="3937000"/>
          <p14:tracePt t="261295" x="6318250" y="3937000"/>
          <p14:tracePt t="261304" x="6311900" y="3937000"/>
          <p14:tracePt t="261312" x="6299200" y="3937000"/>
          <p14:tracePt t="261320" x="6254750" y="3956050"/>
          <p14:tracePt t="261337" x="6115050" y="3962400"/>
          <p14:tracePt t="261353" x="5905500" y="3968750"/>
          <p14:tracePt t="261370" x="5607050" y="3968750"/>
          <p14:tracePt t="261387" x="5175250" y="4019550"/>
          <p14:tracePt t="261404" x="4718050" y="4032250"/>
          <p14:tracePt t="261420" x="4394200" y="4076700"/>
          <p14:tracePt t="261425" x="4305300" y="4089400"/>
          <p14:tracePt t="261437" x="4222750" y="4095750"/>
          <p14:tracePt t="261454" x="4133850" y="4114800"/>
          <p14:tracePt t="261457" x="4114800" y="4114800"/>
          <p14:tracePt t="261473" x="4095750" y="4121150"/>
          <p14:tracePt t="261487" x="4089400" y="4127500"/>
          <p14:tracePt t="261505" x="4076700" y="4133850"/>
          <p14:tracePt t="261520" x="4064000" y="4140200"/>
          <p14:tracePt t="261537" x="4038600" y="4152900"/>
          <p14:tracePt t="261554" x="4013200" y="4165600"/>
          <p14:tracePt t="261570" x="3949700" y="4178300"/>
          <p14:tracePt t="261587" x="3873500" y="4184650"/>
          <p14:tracePt t="261603" x="3765550" y="4210050"/>
          <p14:tracePt t="261620" x="3632200" y="4222750"/>
          <p14:tracePt t="261626" x="3562350" y="4235450"/>
          <p14:tracePt t="261637" x="3492500" y="4241800"/>
          <p14:tracePt t="261654" x="3365500" y="4254500"/>
          <p14:tracePt t="261658" x="3321050" y="4254500"/>
          <p14:tracePt t="261672" x="3213100" y="4254500"/>
          <p14:tracePt t="261687" x="3086100" y="4254500"/>
          <p14:tracePt t="261704" x="2952750" y="4254500"/>
          <p14:tracePt t="261720" x="2844800" y="4254500"/>
          <p14:tracePt t="261737" x="2781300" y="4254500"/>
          <p14:tracePt t="261754" x="2730500" y="4254500"/>
          <p14:tracePt t="261771" x="2698750" y="4260850"/>
          <p14:tracePt t="261787" x="2679700" y="4260850"/>
          <p14:tracePt t="261804" x="2660650" y="4273550"/>
          <p14:tracePt t="261808" x="2654300" y="4273550"/>
          <p14:tracePt t="261842" x="2647950" y="4279900"/>
          <p14:tracePt t="261857" x="2641600" y="4279900"/>
          <p14:tracePt t="261977" x="2635250" y="4279900"/>
          <p14:tracePt t="262010" x="2628900" y="4279900"/>
          <p14:tracePt t="262016" x="2622550" y="4279900"/>
          <p14:tracePt t="262026" x="2616200" y="4279900"/>
          <p14:tracePt t="262049" x="2609850" y="4279900"/>
          <p14:tracePt t="262065" x="2603500" y="4273550"/>
          <p14:tracePt t="262074" x="2597150" y="4267200"/>
          <p14:tracePt t="262089" x="2590800" y="4254500"/>
          <p14:tracePt t="262104" x="2578100" y="4241800"/>
          <p14:tracePt t="262108" x="2571750" y="4229100"/>
          <p14:tracePt t="262121" x="2565400" y="4203700"/>
          <p14:tracePt t="262137" x="2565400" y="4184650"/>
          <p14:tracePt t="262154" x="2565400" y="4152900"/>
          <p14:tracePt t="262171" x="2552700" y="4114800"/>
          <p14:tracePt t="262187" x="2546350" y="4083050"/>
          <p14:tracePt t="262204" x="2533650" y="4044950"/>
          <p14:tracePt t="262221" x="2514600" y="4006850"/>
          <p14:tracePt t="262237" x="2514600" y="3994150"/>
          <p14:tracePt t="262256" x="2514600" y="3981450"/>
          <p14:tracePt t="262312" x="2514600" y="3975100"/>
          <p14:tracePt t="262345" x="2508250" y="3968750"/>
          <p14:tracePt t="262362" x="2508250" y="3962400"/>
          <p14:tracePt t="262392" x="2495550" y="3949700"/>
          <p14:tracePt t="262449" x="2489200" y="3943350"/>
          <p14:tracePt t="263401" x="2489200" y="3937000"/>
          <p14:tracePt t="263409" x="2495550" y="3937000"/>
          <p14:tracePt t="263449" x="2495550" y="3943350"/>
          <p14:tracePt t="263457" x="2495550" y="3956050"/>
          <p14:tracePt t="263465" x="2476500" y="3968750"/>
          <p14:tracePt t="263482" x="2432050" y="4000500"/>
          <p14:tracePt t="263499" x="2387600" y="4051300"/>
          <p14:tracePt t="263516" x="2355850" y="4083050"/>
          <p14:tracePt t="263532" x="2292350" y="4121150"/>
          <p14:tracePt t="263549" x="2241550" y="4159250"/>
          <p14:tracePt t="263554" x="2216150" y="4178300"/>
          <p14:tracePt t="263566" x="2197100" y="4191000"/>
          <p14:tracePt t="263582" x="2159000" y="4210050"/>
          <p14:tracePt t="263587" x="2146300" y="4222750"/>
          <p14:tracePt t="263599" x="2127250" y="4241800"/>
          <p14:tracePt t="263615" x="2070100" y="4279900"/>
          <p14:tracePt t="263632" x="2032000" y="4305300"/>
          <p14:tracePt t="263649" x="1981200" y="4337050"/>
          <p14:tracePt t="263666" x="1936750" y="4362450"/>
          <p14:tracePt t="263683" x="1879600" y="4381500"/>
          <p14:tracePt t="263699" x="1828800" y="4400550"/>
          <p14:tracePt t="263716" x="1778000" y="4413250"/>
          <p14:tracePt t="263723" x="1746250" y="4413250"/>
          <p14:tracePt t="263733" x="1701800" y="4419600"/>
          <p14:tracePt t="263749" x="1600200" y="4438650"/>
          <p14:tracePt t="263756" x="1536700" y="4438650"/>
          <p14:tracePt t="263766" x="1479550" y="4445000"/>
          <p14:tracePt t="263783" x="1371600" y="4457700"/>
          <p14:tracePt t="263786" x="1339850" y="4470400"/>
          <p14:tracePt t="263801" x="1308100" y="4470400"/>
          <p14:tracePt t="263819" x="1301750" y="4470400"/>
          <p14:tracePt t="263821" x="1282700" y="4470400"/>
          <p14:tracePt t="263833" x="1282700" y="4476750"/>
          <p14:tracePt t="263849" x="1263650" y="4476750"/>
          <p14:tracePt t="263890" x="1257300" y="4483100"/>
          <p14:tracePt t="263906" x="1250950" y="4483100"/>
          <p14:tracePt t="263914" x="1238250" y="4489450"/>
          <p14:tracePt t="263922" x="1231900" y="4489450"/>
          <p14:tracePt t="263933" x="1225550" y="4489450"/>
          <p14:tracePt t="263950" x="1206500" y="4489450"/>
          <p14:tracePt t="263956" x="1200150" y="4495800"/>
          <p14:tracePt t="263966" x="1187450" y="4495800"/>
          <p14:tracePt t="263984" x="1181100" y="4495800"/>
          <p14:tracePt t="264000" x="1168400" y="4495800"/>
          <p14:tracePt t="264016" x="1162050" y="4502150"/>
          <p14:tracePt t="264194" x="1168400" y="4502150"/>
          <p14:tracePt t="264202" x="1193800" y="4502150"/>
          <p14:tracePt t="264209" x="1225550" y="4502150"/>
          <p14:tracePt t="264221" x="1263650" y="4502150"/>
          <p14:tracePt t="264238" x="1365250" y="4502150"/>
          <p14:tracePt t="264242" x="1403350" y="4502150"/>
          <p14:tracePt t="264255" x="1473200" y="4508500"/>
          <p14:tracePt t="264272" x="1593850" y="4533900"/>
          <p14:tracePt t="264288" x="1631950" y="4540250"/>
          <p14:tracePt t="264305" x="1657350" y="4546600"/>
          <p14:tracePt t="264322" x="1670050" y="4546600"/>
          <p14:tracePt t="264338" x="1676400" y="4546600"/>
          <p14:tracePt t="264355" x="1695450" y="4546600"/>
          <p14:tracePt t="264372" x="1720850" y="4552950"/>
          <p14:tracePt t="264389" x="1771650" y="4559300"/>
          <p14:tracePt t="264405" x="1860550" y="4572000"/>
          <p14:tracePt t="264410" x="1905000" y="4578350"/>
          <p14:tracePt t="264422" x="1962150" y="4578350"/>
          <p14:tracePt t="264439" x="2101850" y="4591050"/>
          <p14:tracePt t="264444" x="2152650" y="4591050"/>
          <p14:tracePt t="264456" x="2216150" y="4591050"/>
          <p14:tracePt t="264459" x="2292350" y="4603750"/>
          <p14:tracePt t="264472" x="2419350" y="4603750"/>
          <p14:tracePt t="264488" x="2540000" y="4603750"/>
          <p14:tracePt t="264505" x="2654300" y="4603750"/>
          <p14:tracePt t="264522" x="2762250" y="4603750"/>
          <p14:tracePt t="264539" x="2889250" y="4603750"/>
          <p14:tracePt t="264555" x="3003550" y="4603750"/>
          <p14:tracePt t="264572" x="3124200" y="4610100"/>
          <p14:tracePt t="264588" x="3232150" y="4610100"/>
          <p14:tracePt t="264605" x="3359150" y="4610100"/>
          <p14:tracePt t="264622" x="3517900" y="4610100"/>
          <p14:tracePt t="264639" x="3663950" y="4610100"/>
          <p14:tracePt t="264643" x="3746500" y="4610100"/>
          <p14:tracePt t="264655" x="3810000" y="4610100"/>
          <p14:tracePt t="264673" x="3981450" y="4610100"/>
          <p14:tracePt t="264689" x="4044950" y="4610100"/>
          <p14:tracePt t="264705" x="4121150" y="4610100"/>
          <p14:tracePt t="264722" x="4133850" y="4610100"/>
          <p14:tracePt t="264739" x="4140200" y="4610100"/>
          <p14:tracePt t="264786" x="4152900" y="4616450"/>
          <p14:tracePt t="264794" x="4159250" y="4616450"/>
          <p14:tracePt t="264812" x="4165600" y="4616450"/>
          <p14:tracePt t="264823" x="4171950" y="4616450"/>
          <p14:tracePt t="264839" x="4197350" y="4622800"/>
          <p14:tracePt t="264844" x="4203700" y="4622800"/>
          <p14:tracePt t="264859" x="4216400" y="4622800"/>
          <p14:tracePt t="264874" x="4229100" y="4622800"/>
          <p14:tracePt t="264889" x="4235450" y="4622800"/>
          <p14:tracePt t="264906" x="4260850" y="4622800"/>
          <p14:tracePt t="264923" x="4267200" y="4622800"/>
          <p14:tracePt t="264939" x="4273550" y="4622800"/>
          <p14:tracePt t="265043" x="4279900" y="4622800"/>
          <p14:tracePt t="265059" x="4286250" y="4622800"/>
          <p14:tracePt t="265076" x="4298950" y="4622800"/>
          <p14:tracePt t="265082" x="4305300" y="4622800"/>
          <p14:tracePt t="265092" x="4311650" y="4622800"/>
          <p14:tracePt t="265107" x="4330700" y="4622800"/>
          <p14:tracePt t="265123" x="4356100" y="4622800"/>
          <p14:tracePt t="265139" x="4400550" y="4622800"/>
          <p14:tracePt t="265156" x="4451350" y="4622800"/>
          <p14:tracePt t="265173" x="4552950" y="4622800"/>
          <p14:tracePt t="265189" x="4648200" y="4622800"/>
          <p14:tracePt t="265195" x="4679950" y="4622800"/>
          <p14:tracePt t="265206" x="4724400" y="4622800"/>
          <p14:tracePt t="265223" x="4800600" y="4622800"/>
          <p14:tracePt t="265228" x="4838700" y="4622800"/>
          <p14:tracePt t="265241" x="4864100" y="4622800"/>
          <p14:tracePt t="265258" x="4972050" y="4622800"/>
          <p14:tracePt t="265272" x="4997450" y="4622800"/>
          <p14:tracePt t="265289" x="5035550" y="4622800"/>
          <p14:tracePt t="265306" x="5060950" y="4622800"/>
          <p14:tracePt t="265323" x="5105400" y="4622800"/>
          <p14:tracePt t="265339" x="5181600" y="4622800"/>
          <p14:tracePt t="265356" x="5308600" y="4635500"/>
          <p14:tracePt t="265373" x="5461000" y="4641850"/>
          <p14:tracePt t="265389" x="5619750" y="4648200"/>
          <p14:tracePt t="265406" x="5797550" y="4667250"/>
          <p14:tracePt t="265423" x="5969000" y="4673600"/>
          <p14:tracePt t="265426" x="6032500" y="4673600"/>
          <p14:tracePt t="265440" x="6102350" y="4673600"/>
          <p14:tracePt t="265457" x="6242050" y="4673600"/>
          <p14:tracePt t="265474" x="6311900" y="4673600"/>
          <p14:tracePt t="265489" x="6375400" y="4673600"/>
          <p14:tracePt t="265506" x="6438900" y="4673600"/>
          <p14:tracePt t="265523" x="6508750" y="4673600"/>
          <p14:tracePt t="265539" x="6572250" y="4673600"/>
          <p14:tracePt t="265556" x="6629400" y="4673600"/>
          <p14:tracePt t="265573" x="6692900" y="4673600"/>
          <p14:tracePt t="265589" x="6731000" y="4673600"/>
          <p14:tracePt t="265606" x="6769100" y="4673600"/>
          <p14:tracePt t="265623" x="6807200" y="4673600"/>
          <p14:tracePt t="265628" x="6826250" y="4673600"/>
          <p14:tracePt t="265641" x="6845300" y="4673600"/>
          <p14:tracePt t="265643" x="6851650" y="4673600"/>
          <p14:tracePt t="265658" x="6877050" y="4673600"/>
          <p14:tracePt t="265673" x="6921500" y="4673600"/>
          <p14:tracePt t="265689" x="6953250" y="4673600"/>
          <p14:tracePt t="265706" x="6991350" y="4673600"/>
          <p14:tracePt t="265723" x="7023100" y="4673600"/>
          <p14:tracePt t="265740" x="7048500" y="4679950"/>
          <p14:tracePt t="265756" x="7086600" y="4679950"/>
          <p14:tracePt t="265773" x="7124700" y="4686300"/>
          <p14:tracePt t="265790" x="7150100" y="4686300"/>
          <p14:tracePt t="265795" x="7175500" y="4686300"/>
          <p14:tracePt t="265806" x="7188200" y="4686300"/>
          <p14:tracePt t="265823" x="7207250" y="4686300"/>
          <p14:tracePt t="265840" x="7213600" y="4686300"/>
          <p14:tracePt t="265923" x="7226300" y="4686300"/>
          <p14:tracePt t="265947" x="7232650" y="4686300"/>
          <p14:tracePt t="265955" x="7239000" y="4686300"/>
          <p14:tracePt t="265963" x="7245350" y="4686300"/>
          <p14:tracePt t="265979" x="7258050" y="4686300"/>
          <p14:tracePt t="265990" x="7264400" y="4686300"/>
          <p14:tracePt t="266007" x="7283450" y="4686300"/>
          <p14:tracePt t="266011" x="7308850" y="4686300"/>
          <p14:tracePt t="266024" x="7315200" y="4686300"/>
          <p14:tracePt t="266041" x="7366000" y="4686300"/>
          <p14:tracePt t="266047" x="7391400" y="4673600"/>
          <p14:tracePt t="266059" x="7423150" y="4673600"/>
          <p14:tracePt t="266073" x="7429500" y="4673600"/>
          <p14:tracePt t="266090" x="7442200" y="4673600"/>
          <p14:tracePt t="266123" x="7454900" y="4667250"/>
          <p14:tracePt t="266258" x="7467600" y="4667250"/>
          <p14:tracePt t="266266" x="7473950" y="4667250"/>
          <p14:tracePt t="266274" x="7480300" y="4667250"/>
          <p14:tracePt t="266290" x="7499350" y="4667250"/>
          <p14:tracePt t="266306" x="7531100" y="4667250"/>
          <p14:tracePt t="266323" x="7556500" y="4660900"/>
          <p14:tracePt t="266340" x="7562850" y="4660900"/>
          <p14:tracePt t="266357" x="7569200" y="4660900"/>
          <p14:tracePt t="267724" x="7588250" y="4660900"/>
          <p14:tracePt t="267731" x="7639050" y="4660900"/>
          <p14:tracePt t="267739" x="7677150" y="4660900"/>
          <p14:tracePt t="267748" x="7734300" y="4660900"/>
          <p14:tracePt t="267765" x="7893050" y="4660900"/>
          <p14:tracePt t="267782" x="8020050" y="4660900"/>
          <p14:tracePt t="267798" x="8115300" y="4660900"/>
          <p14:tracePt t="267815" x="8166100" y="4648200"/>
          <p14:tracePt t="267832" x="8185150" y="4641850"/>
          <p14:tracePt t="268348" x="8178800" y="4635500"/>
          <p14:tracePt t="268357" x="8159750" y="4635500"/>
          <p14:tracePt t="268364" x="8140700" y="4635500"/>
          <p14:tracePt t="268373" x="8128000" y="4635500"/>
          <p14:tracePt t="268387" x="8102600" y="4635500"/>
          <p14:tracePt t="268404" x="8096250" y="4635500"/>
          <p14:tracePt t="268420" x="8089900" y="4635500"/>
          <p14:tracePt t="268948" x="8083550" y="4629150"/>
          <p14:tracePt t="269028" x="8077200" y="4629150"/>
          <p14:tracePt t="269045" x="8064500" y="4629150"/>
          <p14:tracePt t="269052" x="8064500" y="4622800"/>
          <p14:tracePt t="269060" x="8051800" y="4616450"/>
          <p14:tracePt t="269076" x="8045450" y="4616450"/>
          <p14:tracePt t="269092" x="8045450" y="4610100"/>
          <p14:tracePt t="269094" x="8032750" y="4610100"/>
          <p14:tracePt t="269109" x="8026400" y="4610100"/>
          <p14:tracePt t="269555" x="8051800" y="4610100"/>
          <p14:tracePt t="269564" x="8083550" y="4610100"/>
          <p14:tracePt t="269572" x="8134350" y="4610100"/>
          <p14:tracePt t="269579" x="8191500" y="4610100"/>
          <p14:tracePt t="269597" x="8299450" y="4610100"/>
          <p14:tracePt t="269613" x="8445500" y="4610100"/>
          <p14:tracePt t="269630" x="8604250" y="4610100"/>
          <p14:tracePt t="269646" x="8743950" y="4610100"/>
          <p14:tracePt t="269663" x="8902700" y="4610100"/>
          <p14:tracePt t="269680" x="9067800" y="4610100"/>
          <p14:tracePt t="269696" x="9258300" y="4610100"/>
          <p14:tracePt t="269700" x="9359900" y="4610100"/>
          <p14:tracePt t="269713" x="9467850" y="4610100"/>
          <p14:tracePt t="269731" x="9702800" y="4610100"/>
          <p14:tracePt t="269747" x="9779000" y="4610100"/>
          <p14:tracePt t="269763" x="9798050" y="4610100"/>
          <p14:tracePt t="269780" x="9804400" y="4610100"/>
          <p14:tracePt t="271613" x="9779000" y="4610100"/>
          <p14:tracePt t="271621" x="9759950" y="4610100"/>
          <p14:tracePt t="271629" x="9728200" y="4610100"/>
          <p14:tracePt t="271639" x="9690100" y="4622800"/>
          <p14:tracePt t="271652" x="9563100" y="4673600"/>
          <p14:tracePt t="271668" x="9372600" y="4730750"/>
          <p14:tracePt t="271685" x="8978900" y="4838700"/>
          <p14:tracePt t="271702" x="8413750" y="4921250"/>
          <p14:tracePt t="271718" x="7715250" y="4978400"/>
          <p14:tracePt t="271735" x="7004050" y="4978400"/>
          <p14:tracePt t="271752" x="6318250" y="4978400"/>
          <p14:tracePt t="271760" x="6013450" y="4978400"/>
          <p14:tracePt t="271769" x="5734050" y="4978400"/>
          <p14:tracePt t="271785" x="5130800" y="4978400"/>
          <p14:tracePt t="271791" x="4870450" y="4978400"/>
          <p14:tracePt t="271802" x="4552950" y="4978400"/>
          <p14:tracePt t="271819" x="3543300" y="4908550"/>
          <p14:tracePt t="271836" x="2743200" y="4787900"/>
          <p14:tracePt t="271854" x="2019300" y="4699000"/>
          <p14:tracePt t="271868" x="1377950" y="4641850"/>
          <p14:tracePt t="271885" x="1073150" y="4641850"/>
          <p14:tracePt t="271902" x="863600" y="4641850"/>
          <p14:tracePt t="271919" x="787400" y="4648200"/>
          <p14:tracePt t="271936" x="749300" y="4660900"/>
          <p14:tracePt t="272117" x="742950" y="4673600"/>
          <p14:tracePt t="272133" x="742950" y="4686300"/>
          <p14:tracePt t="272141" x="762000" y="4705350"/>
          <p14:tracePt t="272149" x="806450" y="4718050"/>
          <p14:tracePt t="272159" x="863600" y="4743450"/>
          <p14:tracePt t="272176" x="971550" y="4794250"/>
          <p14:tracePt t="272192" x="1143000" y="4870450"/>
          <p14:tracePt t="272209" x="1339850" y="4933950"/>
          <p14:tracePt t="272226" x="1543050" y="4997450"/>
          <p14:tracePt t="272230" x="1612900" y="5010150"/>
          <p14:tracePt t="272242" x="1670050" y="5035550"/>
          <p14:tracePt t="272261" x="1758950" y="5048250"/>
          <p14:tracePt t="272276" x="1765300" y="5054600"/>
          <p14:tracePt t="272310" x="1771650" y="5054600"/>
          <p14:tracePt t="272318" x="1778000" y="5067300"/>
          <p14:tracePt t="272326" x="1797050" y="5073650"/>
          <p14:tracePt t="272342" x="1835150" y="5092700"/>
          <p14:tracePt t="272359" x="1873250" y="5105400"/>
          <p14:tracePt t="272376" x="1943100" y="5124450"/>
          <p14:tracePt t="272392" x="2006600" y="5149850"/>
          <p14:tracePt t="272409" x="2089150" y="5187950"/>
          <p14:tracePt t="272426" x="2114550" y="5207000"/>
          <p14:tracePt t="272431" x="2120900" y="5207000"/>
          <p14:tracePt t="272442" x="2127250" y="5207000"/>
          <p14:tracePt t="272460" x="2152650" y="5226050"/>
          <p14:tracePt t="272464" x="2159000" y="5232400"/>
          <p14:tracePt t="272477" x="2178050" y="5238750"/>
          <p14:tracePt t="272501" x="2190750" y="5251450"/>
          <p14:tracePt t="272782" x="2197100" y="5232400"/>
          <p14:tracePt t="272790" x="2203450" y="5232400"/>
          <p14:tracePt t="272798" x="2216150" y="5226050"/>
          <p14:tracePt t="272806" x="2222500" y="5219700"/>
          <p14:tracePt t="272823" x="2247900" y="5200650"/>
          <p14:tracePt t="272840" x="2273300" y="5200650"/>
          <p14:tracePt t="272856" x="2311400" y="5194300"/>
          <p14:tracePt t="272873" x="2355850" y="5194300"/>
          <p14:tracePt t="272878" x="2381250" y="5181600"/>
          <p14:tracePt t="272890" x="2413000" y="5175250"/>
          <p14:tracePt t="272907" x="2470150" y="5175250"/>
          <p14:tracePt t="272911" x="2514600" y="5175250"/>
          <p14:tracePt t="272923" x="2565400" y="5175250"/>
          <p14:tracePt t="272942" x="2736850" y="5175250"/>
          <p14:tracePt t="272956" x="2794000" y="5175250"/>
          <p14:tracePt t="272973" x="2921000" y="5175250"/>
          <p14:tracePt t="272990" x="2984500" y="5175250"/>
          <p14:tracePt t="273007" x="3028950" y="5168900"/>
          <p14:tracePt t="273023" x="3054350" y="5149850"/>
          <p14:tracePt t="273040" x="3086100" y="5143500"/>
          <p14:tracePt t="273057" x="3111500" y="5143500"/>
          <p14:tracePt t="273066" x="3124200" y="5143500"/>
          <p14:tracePt t="273071" x="3130550" y="5137150"/>
          <p14:tracePt t="273078" x="3143250" y="5137150"/>
          <p14:tracePt t="273090" x="3168650" y="5137150"/>
          <p14:tracePt t="273107" x="3194050" y="5137150"/>
          <p14:tracePt t="273111" x="3213100" y="5137150"/>
          <p14:tracePt t="273124" x="3225800" y="5137150"/>
          <p14:tracePt t="273141" x="3232150" y="5137150"/>
          <p14:tracePt t="273157" x="3244850" y="5137150"/>
          <p14:tracePt t="273159" x="3251200" y="5137150"/>
          <p14:tracePt t="273173" x="3282950" y="5137150"/>
          <p14:tracePt t="273190" x="3308350" y="5137150"/>
          <p14:tracePt t="273207" x="3346450" y="5143500"/>
          <p14:tracePt t="273224" x="3371850" y="5149850"/>
          <p14:tracePt t="273240" x="3390900" y="5149850"/>
          <p14:tracePt t="277695" x="3429000" y="5149850"/>
          <p14:tracePt t="277703" x="3543300" y="5149850"/>
          <p14:tracePt t="277711" x="3708400" y="5143500"/>
          <p14:tracePt t="277720" x="4006850" y="5073650"/>
          <p14:tracePt t="277737" x="4572000" y="4965700"/>
          <p14:tracePt t="277753" x="4959350" y="4857750"/>
          <p14:tracePt t="277770" x="5308600" y="4686300"/>
          <p14:tracePt t="277787" x="5721350" y="4406900"/>
          <p14:tracePt t="277803" x="6089650" y="4222750"/>
          <p14:tracePt t="277820" x="6343650" y="4121150"/>
          <p14:tracePt t="277824" x="6432550" y="4083050"/>
          <p14:tracePt t="277837" x="6508750" y="4038600"/>
          <p14:tracePt t="277856" x="6604000" y="3994150"/>
          <p14:tracePt t="277870" x="6616700" y="3987800"/>
          <p14:tracePt t="277888" x="6623050" y="3987800"/>
          <p14:tracePt t="277936" x="6629400" y="3981450"/>
          <p14:tracePt t="277944" x="6642100" y="3975100"/>
          <p14:tracePt t="277954" x="6686550" y="3943350"/>
          <p14:tracePt t="277971" x="6800850" y="3886200"/>
          <p14:tracePt t="277987" x="6972300" y="3810000"/>
          <p14:tracePt t="278004" x="7226300" y="3708400"/>
          <p14:tracePt t="278009" x="7435850" y="3657600"/>
          <p14:tracePt t="278021" x="7670800" y="3594100"/>
          <p14:tracePt t="278038" x="8337550" y="3435350"/>
          <p14:tracePt t="278041" x="8667750" y="3295650"/>
          <p14:tracePt t="278056" x="9283700" y="3048000"/>
          <p14:tracePt t="278071" x="9652000" y="2863850"/>
          <p14:tracePt t="278087" x="9861550" y="2724150"/>
          <p14:tracePt t="278104" x="9912350" y="2673350"/>
          <p14:tracePt t="278121" x="9912350" y="2660650"/>
          <p14:tracePt t="278137" x="9874250" y="2635250"/>
          <p14:tracePt t="278154" x="9702800" y="2635250"/>
          <p14:tracePt t="278171" x="9537700" y="2635250"/>
          <p14:tracePt t="278188" x="9398000" y="2641600"/>
          <p14:tracePt t="278204" x="9334500" y="2660650"/>
          <p14:tracePt t="278210" x="9321800" y="2673350"/>
          <p14:tracePt t="278311" x="9321800" y="2667000"/>
          <p14:tracePt t="278327" x="9321800" y="2660650"/>
          <p14:tracePt t="278415" x="9321800" y="2654300"/>
          <p14:tracePt t="278431" x="9321800" y="2647950"/>
          <p14:tracePt t="278464" x="9321800" y="2635250"/>
          <p14:tracePt t="278479" x="9321800" y="2628900"/>
          <p14:tracePt t="278575" x="9315450" y="2628900"/>
          <p14:tracePt t="278623" x="9309100" y="2628900"/>
          <p14:tracePt t="278656" x="9296400" y="2628900"/>
          <p14:tracePt t="278664" x="9290050" y="2628900"/>
          <p14:tracePt t="278689" x="9271000" y="2628900"/>
          <p14:tracePt t="278697" x="9264650" y="2628900"/>
          <p14:tracePt t="278705" x="9239250" y="2628900"/>
          <p14:tracePt t="278721" x="9194800" y="2628900"/>
          <p14:tracePt t="278738" x="9156700" y="2628900"/>
          <p14:tracePt t="278754" x="9124950" y="2622550"/>
          <p14:tracePt t="278771" x="9086850" y="2616200"/>
          <p14:tracePt t="278788" x="9042400" y="2584450"/>
          <p14:tracePt t="278804" x="8991600" y="2571750"/>
          <p14:tracePt t="278821" x="8966200" y="2565400"/>
          <p14:tracePt t="278838" x="8947150" y="2559050"/>
          <p14:tracePt t="278840" x="8940800" y="2552700"/>
          <p14:tracePt t="278854" x="8921750" y="2540000"/>
          <p14:tracePt t="278871" x="8915400" y="2514600"/>
          <p14:tracePt t="278888" x="8915400" y="2457450"/>
          <p14:tracePt t="278904" x="8915400" y="2387600"/>
          <p14:tracePt t="278921" x="8915400" y="2305050"/>
          <p14:tracePt t="278938" x="8915400" y="2216150"/>
          <p14:tracePt t="278954" x="8921750" y="2152650"/>
          <p14:tracePt t="278971" x="8966200" y="2063750"/>
          <p14:tracePt t="278988" x="9048750" y="1981200"/>
          <p14:tracePt t="278991" x="9093200" y="1949450"/>
          <p14:tracePt t="279004" x="9144000" y="1924050"/>
          <p14:tracePt t="279021" x="9283700" y="1854200"/>
          <p14:tracePt t="279025" x="9353550" y="1841500"/>
          <p14:tracePt t="279038" x="9499600" y="1758950"/>
          <p14:tracePt t="279054" x="9563100" y="1727200"/>
          <p14:tracePt t="279071" x="9702800" y="1670050"/>
          <p14:tracePt t="279088" x="9747250" y="1651000"/>
          <p14:tracePt t="279120" x="9753600" y="1651000"/>
          <p14:tracePt t="279151" x="9759950" y="1663700"/>
          <p14:tracePt t="279160" x="9779000" y="1701800"/>
          <p14:tracePt t="279167" x="9798050" y="1739900"/>
          <p14:tracePt t="279176" x="9810750" y="1797050"/>
          <p14:tracePt t="279188" x="9836150" y="1841500"/>
          <p14:tracePt t="279205" x="9906000" y="2006600"/>
          <p14:tracePt t="279221" x="9950450" y="2178050"/>
          <p14:tracePt t="279224" x="9975850" y="2266950"/>
          <p14:tracePt t="279238" x="10001250" y="2457450"/>
          <p14:tracePt t="279255" x="10007600" y="2546350"/>
          <p14:tracePt t="279271" x="10007600" y="2851150"/>
          <p14:tracePt t="279288" x="9963150" y="3054350"/>
          <p14:tracePt t="279305" x="9842500" y="3289300"/>
          <p14:tracePt t="279321" x="9677400" y="3568700"/>
          <p14:tracePt t="279338" x="9467850" y="3873500"/>
          <p14:tracePt t="279355" x="9245600" y="4165600"/>
          <p14:tracePt t="279371" x="9036050" y="4381500"/>
          <p14:tracePt t="279388" x="8883650" y="4514850"/>
          <p14:tracePt t="279405" x="8756650" y="4597400"/>
          <p14:tracePt t="279422" x="8686800" y="4654550"/>
          <p14:tracePt t="279425" x="8667750" y="4673600"/>
          <p14:tracePt t="279438" x="8642350" y="4686300"/>
          <p14:tracePt t="279455" x="8636000" y="4699000"/>
          <p14:tracePt t="279471" x="8629650" y="4705350"/>
          <p14:tracePt t="279495" x="8623300" y="4711700"/>
          <p14:tracePt t="279505" x="8623300" y="4718050"/>
          <p14:tracePt t="279522" x="8610600" y="4718050"/>
          <p14:tracePt t="279538" x="8585200" y="4724400"/>
          <p14:tracePt t="279555" x="8547100" y="4730750"/>
          <p14:tracePt t="279572" x="8502650" y="4749800"/>
          <p14:tracePt t="279588" x="8470900" y="4756150"/>
          <p14:tracePt t="279605" x="8426450" y="4768850"/>
          <p14:tracePt t="279610" x="8426450" y="4775200"/>
          <p14:tracePt t="279622" x="8401050" y="4775200"/>
          <p14:tracePt t="279639" x="8375650" y="4775200"/>
          <p14:tracePt t="279643" x="8350250" y="4775200"/>
          <p14:tracePt t="279655" x="8318500" y="4775200"/>
          <p14:tracePt t="279672" x="8280400" y="4775200"/>
          <p14:tracePt t="279689" x="8255000" y="4781550"/>
          <p14:tracePt t="279705" x="8229600" y="4781550"/>
          <p14:tracePt t="279722" x="8204200" y="4781550"/>
          <p14:tracePt t="279739" x="8185150" y="4781550"/>
          <p14:tracePt t="280313" x="8159750" y="4800600"/>
          <p14:tracePt t="280321" x="8147050" y="4806950"/>
          <p14:tracePt t="280330" x="8134350" y="4806950"/>
          <p14:tracePt t="280347" x="8128000" y="4806950"/>
          <p14:tracePt t="280364" x="8128000" y="4679950"/>
          <p14:tracePt t="280381" x="8096250" y="4400550"/>
          <p14:tracePt t="280397" x="7931150" y="3981450"/>
          <p14:tracePt t="280414" x="7670800" y="3517900"/>
          <p14:tracePt t="280420" x="7512050" y="3333750"/>
          <p14:tracePt t="280434" x="7124700" y="2965450"/>
          <p14:tracePt t="280449" x="6902450" y="2800350"/>
          <p14:tracePt t="280451" x="6718300" y="2705100"/>
          <p14:tracePt t="280464" x="6483350" y="2616200"/>
          <p14:tracePt t="280480" x="6356350" y="2565400"/>
          <p14:tracePt t="280497" x="6305550" y="2552700"/>
          <p14:tracePt t="280514" x="6286500" y="2552700"/>
          <p14:tracePt t="280531" x="6280150" y="2552700"/>
          <p14:tracePt t="280547" x="6261100" y="2559050"/>
          <p14:tracePt t="280564" x="6216650" y="2584450"/>
          <p14:tracePt t="280570" x="6178550" y="2590800"/>
          <p14:tracePt t="280581" x="6134100" y="2597150"/>
          <p14:tracePt t="280598" x="6000750" y="2597150"/>
          <p14:tracePt t="280602" x="5911850" y="2597150"/>
          <p14:tracePt t="280614" x="5816600" y="2597150"/>
          <p14:tracePt t="280632" x="5638800" y="2597150"/>
          <p14:tracePt t="280635" x="5556250" y="2597150"/>
          <p14:tracePt t="280649" x="5410200" y="2597150"/>
          <p14:tracePt t="280664" x="5276850" y="2616200"/>
          <p14:tracePt t="280681" x="5130800" y="2622550"/>
          <p14:tracePt t="280698" x="4940300" y="2622550"/>
          <p14:tracePt t="280714" x="4730750" y="2622550"/>
          <p14:tracePt t="280731" x="4533900" y="2622550"/>
          <p14:tracePt t="280747" x="4362450" y="2622550"/>
          <p14:tracePt t="280764" x="4165600" y="2622550"/>
          <p14:tracePt t="280780" x="3962400" y="2622550"/>
          <p14:tracePt t="280797" x="3702050" y="2622550"/>
          <p14:tracePt t="280814" x="3441700" y="2622550"/>
          <p14:tracePt t="280818" x="3327400" y="2622550"/>
          <p14:tracePt t="280832" x="3213100" y="2628900"/>
          <p14:tracePt t="280848" x="2984500" y="2667000"/>
          <p14:tracePt t="280864" x="2882900" y="2679700"/>
          <p14:tracePt t="280881" x="2844800" y="2692400"/>
          <p14:tracePt t="280897" x="2800350" y="2692400"/>
          <p14:tracePt t="280914" x="2762250" y="2692400"/>
          <p14:tracePt t="280931" x="2705100" y="2686050"/>
          <p14:tracePt t="280947" x="2571750" y="2647950"/>
          <p14:tracePt t="280964" x="2374900" y="2635250"/>
          <p14:tracePt t="280981" x="2146300" y="2597150"/>
          <p14:tracePt t="280997" x="1892300" y="2559050"/>
          <p14:tracePt t="281014" x="1606550" y="2520950"/>
          <p14:tracePt t="281017" x="1511300" y="2501900"/>
          <p14:tracePt t="281031" x="1320800" y="2476500"/>
          <p14:tracePt t="281049" x="1200150" y="2457450"/>
          <p14:tracePt t="281065" x="1149350" y="2451100"/>
          <p14:tracePt t="281081" x="1136650" y="2451100"/>
          <p14:tracePt t="281106" x="1130300" y="2451100"/>
          <p14:tracePt t="281146" x="1149350" y="2444750"/>
          <p14:tracePt t="281154" x="1231900" y="2444750"/>
          <p14:tracePt t="281164" x="1327150" y="2444750"/>
          <p14:tracePt t="281181" x="1625600" y="2444750"/>
          <p14:tracePt t="281186" x="1866900" y="2444750"/>
          <p14:tracePt t="281198" x="2146300" y="2444750"/>
          <p14:tracePt t="281215" x="2730500" y="2444750"/>
          <p14:tracePt t="281219" x="3009900" y="2444750"/>
          <p14:tracePt t="281233" x="3632200" y="2444750"/>
          <p14:tracePt t="281249" x="4178300" y="2419350"/>
          <p14:tracePt t="281265" x="4457700" y="2419350"/>
          <p14:tracePt t="281281" x="4781550" y="2419350"/>
          <p14:tracePt t="281297" x="5969000" y="2419350"/>
          <p14:tracePt t="281314" x="6553200" y="2419350"/>
          <p14:tracePt t="281331" x="6985000" y="2419350"/>
          <p14:tracePt t="281348" x="7264400" y="2387600"/>
          <p14:tracePt t="281365" x="7486650" y="2362200"/>
          <p14:tracePt t="281381" x="7670800" y="2330450"/>
          <p14:tracePt t="281398" x="7842250" y="2324100"/>
          <p14:tracePt t="281405" x="7924800" y="2324100"/>
          <p14:tracePt t="281416" x="8001000" y="2324100"/>
          <p14:tracePt t="281433" x="8159750" y="2317750"/>
          <p14:tracePt t="281449" x="8248650" y="2298700"/>
          <p14:tracePt t="281465" x="8286750" y="2298700"/>
          <p14:tracePt t="281481" x="8318500" y="2298700"/>
          <p14:tracePt t="281506" x="8324850" y="2298700"/>
          <p14:tracePt t="281522" x="8337550" y="2298700"/>
          <p14:tracePt t="281531" x="8350250" y="2298700"/>
          <p14:tracePt t="281548" x="8420100" y="2298700"/>
          <p14:tracePt t="281565" x="8553450" y="2298700"/>
          <p14:tracePt t="281582" x="8712200" y="2298700"/>
          <p14:tracePt t="281586" x="8788400" y="2298700"/>
          <p14:tracePt t="281598" x="8858250" y="2298700"/>
          <p14:tracePt t="281615" x="8978900" y="2292350"/>
          <p14:tracePt t="281619" x="9017000" y="2286000"/>
          <p14:tracePt t="281633" x="9061450" y="2266950"/>
          <p14:tracePt t="281651" x="9067800" y="2266950"/>
          <p14:tracePt t="281730" x="9074150" y="2266950"/>
          <p14:tracePt t="281738" x="9080500" y="2266950"/>
          <p14:tracePt t="281748" x="9093200" y="2266950"/>
          <p14:tracePt t="281765" x="9118600" y="2266950"/>
          <p14:tracePt t="281781" x="9150350" y="2279650"/>
          <p14:tracePt t="281798" x="9163050" y="2292350"/>
          <p14:tracePt t="281815" x="9169400" y="2292350"/>
          <p14:tracePt t="282274" x="9182100" y="2298700"/>
          <p14:tracePt t="282281" x="9207500" y="2298700"/>
          <p14:tracePt t="282289" x="9239250" y="2298700"/>
          <p14:tracePt t="282298" x="9245600" y="2305050"/>
          <p14:tracePt t="282314" x="9251950" y="2305050"/>
          <p14:tracePt t="282331" x="9258300" y="2305050"/>
          <p14:tracePt t="282348" x="9277350" y="2305050"/>
          <p14:tracePt t="282364" x="9290050" y="2305050"/>
          <p14:tracePt t="282381" x="9309100" y="2305050"/>
          <p14:tracePt t="282398" x="9315450" y="2305050"/>
          <p14:tracePt t="282415" x="9321800" y="2311400"/>
          <p14:tracePt t="282432" x="9328150" y="2317750"/>
          <p14:tracePt t="282458" x="9334500" y="2324100"/>
          <p14:tracePt t="282475" x="9340850" y="2330450"/>
          <p14:tracePt t="282483" x="9340850" y="2336800"/>
          <p14:tracePt t="282498" x="9347200" y="2343150"/>
          <p14:tracePt t="282515" x="9347200" y="2362200"/>
          <p14:tracePt t="282531" x="9347200" y="2368550"/>
          <p14:tracePt t="282548" x="9347200" y="2400300"/>
          <p14:tracePt t="282570" x="9353550" y="2400300"/>
          <p14:tracePt t="282603" x="9353550" y="2406650"/>
          <p14:tracePt t="282611" x="9359900" y="2419350"/>
          <p14:tracePt t="282619" x="9366250" y="2419350"/>
          <p14:tracePt t="282632" x="9378950" y="2419350"/>
          <p14:tracePt t="282650" x="9544050" y="2444750"/>
          <p14:tracePt t="282665" x="9690100" y="2444750"/>
          <p14:tracePt t="282682" x="9740900" y="2444750"/>
          <p14:tracePt t="282684" x="9785350" y="2444750"/>
          <p14:tracePt t="282698" x="9855200" y="2438400"/>
          <p14:tracePt t="282715" x="9874250" y="2432050"/>
          <p14:tracePt t="282732" x="9880600" y="2425700"/>
          <p14:tracePt t="283003" x="9925050" y="2425700"/>
          <p14:tracePt t="283010" x="10007600" y="2425700"/>
          <p14:tracePt t="283019" x="10115550" y="2425700"/>
          <p14:tracePt t="283028" x="10210800" y="2438400"/>
          <p14:tracePt t="283044" x="10458450" y="2463800"/>
          <p14:tracePt t="283061" x="10661650" y="2463800"/>
          <p14:tracePt t="283078" x="10775950" y="2463800"/>
          <p14:tracePt t="283094" x="10820400" y="2463800"/>
          <p14:tracePt t="283299" x="10826750" y="2463800"/>
          <p14:tracePt t="283307" x="10839450" y="2463800"/>
          <p14:tracePt t="283315" x="10852150" y="2463800"/>
          <p14:tracePt t="283324" x="10877550" y="2463800"/>
          <p14:tracePt t="283341" x="10909300" y="2463800"/>
          <p14:tracePt t="283349" x="10928350" y="2463800"/>
          <p14:tracePt t="283364" x="10934700" y="2463800"/>
          <p14:tracePt t="283380" x="10941050" y="2463800"/>
          <p14:tracePt t="284067" x="10941050" y="2470150"/>
          <p14:tracePt t="284275" x="10934700" y="2470150"/>
          <p14:tracePt t="284284" x="10934700" y="2476500"/>
          <p14:tracePt t="284291" x="10928350" y="2476500"/>
          <p14:tracePt t="284300" x="10915650" y="2476500"/>
          <p14:tracePt t="284317" x="10877550" y="2489200"/>
          <p14:tracePt t="284333" x="10756900" y="2501900"/>
          <p14:tracePt t="284350" x="10604500" y="2501900"/>
          <p14:tracePt t="284356" x="10502900" y="2508250"/>
          <p14:tracePt t="284367" x="10407650" y="2533650"/>
          <p14:tracePt t="284384" x="10198100" y="2533650"/>
          <p14:tracePt t="284389" x="10096500" y="2533650"/>
          <p14:tracePt t="284400" x="10033000" y="2533650"/>
          <p14:tracePt t="284420" x="9950450" y="2540000"/>
          <p14:tracePt t="284426" x="9931400" y="2540000"/>
          <p14:tracePt t="284427" x="9906000" y="2540000"/>
          <p14:tracePt t="284437" x="9899650" y="2540000"/>
          <p14:tracePt t="284491" x="9886950" y="2540000"/>
          <p14:tracePt t="284500" x="9880600" y="2546350"/>
          <p14:tracePt t="284515" x="9874250" y="2546350"/>
          <p14:tracePt t="284524" x="9861550" y="2546350"/>
          <p14:tracePt t="284534" x="9848850" y="2559050"/>
          <p14:tracePt t="284556" x="9836150" y="2559050"/>
          <p14:tracePt t="284567" x="9829800" y="2559050"/>
          <p14:tracePt t="284583" x="9823450" y="2559050"/>
          <p14:tracePt t="284600" x="9817100" y="2559050"/>
          <p14:tracePt t="284617" x="9810750" y="2559050"/>
          <p14:tracePt t="284788" x="9804400" y="2559050"/>
          <p14:tracePt t="284795" x="9804400" y="2552700"/>
          <p14:tracePt t="284811" x="9804400" y="2546350"/>
          <p14:tracePt t="284822" x="9804400" y="2540000"/>
          <p14:tracePt t="284839" x="9804400" y="2520950"/>
          <p14:tracePt t="284856" x="9804400" y="2508250"/>
          <p14:tracePt t="284874" x="9810750" y="2482850"/>
          <p14:tracePt t="284878" x="9810750" y="2463800"/>
          <p14:tracePt t="284889" x="9810750" y="2451100"/>
          <p14:tracePt t="285523" x="9810750" y="2457450"/>
          <p14:tracePt t="285531" x="9810750" y="2463800"/>
          <p14:tracePt t="285539" x="9810750" y="2476500"/>
          <p14:tracePt t="285548" x="9810750" y="2495550"/>
          <p14:tracePt t="285565" x="9785350" y="2584450"/>
          <p14:tracePt t="285581" x="9759950" y="2736850"/>
          <p14:tracePt t="285598" x="9747250" y="2927350"/>
          <p14:tracePt t="285615" x="9683750" y="3117850"/>
          <p14:tracePt t="285632" x="9620250" y="3321050"/>
          <p14:tracePt t="285636" x="9575800" y="3422650"/>
          <p14:tracePt t="285648" x="9525000" y="3511550"/>
          <p14:tracePt t="285666" x="9378950" y="3727450"/>
          <p14:tracePt t="285683" x="9302750" y="3835400"/>
          <p14:tracePt t="285699" x="9226550" y="3937000"/>
          <p14:tracePt t="285715" x="9156700" y="4032250"/>
          <p14:tracePt t="285732" x="9112250" y="4127500"/>
          <p14:tracePt t="285749" x="9048750" y="4222750"/>
          <p14:tracePt t="285765" x="8991600" y="4330700"/>
          <p14:tracePt t="285782" x="8915400" y="4425950"/>
          <p14:tracePt t="285800" x="8858250" y="4489450"/>
          <p14:tracePt t="285815" x="8769350" y="4565650"/>
          <p14:tracePt t="285832" x="8705850" y="4616450"/>
          <p14:tracePt t="285848" x="8661400" y="4648200"/>
          <p14:tracePt t="285867" x="8572500" y="4686300"/>
          <p14:tracePt t="285882" x="8502650" y="4705350"/>
          <p14:tracePt t="285898" x="8432800" y="4718050"/>
          <p14:tracePt t="285915" x="8350250" y="4749800"/>
          <p14:tracePt t="285932" x="8286750" y="4768850"/>
          <p14:tracePt t="285949" x="8235950" y="4781550"/>
          <p14:tracePt t="285965" x="8204200" y="4787900"/>
          <p14:tracePt t="285982" x="8172450" y="4800600"/>
          <p14:tracePt t="285987" x="8140700" y="4800600"/>
          <p14:tracePt t="285999" x="8108950" y="4800600"/>
          <p14:tracePt t="286016" x="8045450" y="4806950"/>
          <p14:tracePt t="286032" x="7988300" y="4813300"/>
          <p14:tracePt t="286036" x="7962900" y="4819650"/>
          <p14:tracePt t="286049" x="7950200" y="4819650"/>
          <p14:tracePt t="286397" x="7937500" y="4832350"/>
          <p14:tracePt t="292207" x="7931150" y="4832350"/>
          <p14:tracePt t="292215" x="7924800" y="4832350"/>
          <p14:tracePt t="292231" x="7918450" y="4832350"/>
          <p14:tracePt t="292239" x="7912100" y="4832350"/>
          <p14:tracePt t="292249" x="7899400" y="4832350"/>
          <p14:tracePt t="292266" x="7893050" y="4826000"/>
          <p14:tracePt t="292282" x="7886700" y="4819650"/>
          <p14:tracePt t="292299" x="7880350" y="4806950"/>
          <p14:tracePt t="292316" x="7874000" y="4800600"/>
          <p14:tracePt t="292535" x="7874000" y="4794250"/>
          <p14:tracePt t="293432" x="7874000" y="4781550"/>
          <p14:tracePt t="293751" x="7861300" y="4775200"/>
          <p14:tracePt t="293760" x="7842250" y="4762500"/>
          <p14:tracePt t="293767" x="7823200" y="4756150"/>
          <p14:tracePt t="293776" x="7804150" y="4743450"/>
          <p14:tracePt t="293793" x="7766050" y="4718050"/>
          <p14:tracePt t="293809" x="7677150" y="4654550"/>
          <p14:tracePt t="293826" x="7600950" y="4591050"/>
          <p14:tracePt t="293843" x="7486650" y="4502150"/>
          <p14:tracePt t="293850" x="7454900" y="4470400"/>
          <p14:tracePt t="293859" x="7410450" y="4438650"/>
          <p14:tracePt t="293876" x="7372350" y="4419600"/>
          <p14:tracePt t="293879" x="7366000" y="4413250"/>
          <p14:tracePt t="293892" x="7359650" y="4406900"/>
          <p14:tracePt t="294048" x="7353300" y="4406900"/>
          <p14:tracePt t="294071" x="7353300" y="4413250"/>
          <p14:tracePt t="294143" x="7346950" y="4413250"/>
          <p14:tracePt t="294632" x="7334250" y="4413250"/>
          <p14:tracePt t="295248" x="7327900" y="4413250"/>
          <p14:tracePt t="295264" x="7321550" y="4413250"/>
          <p14:tracePt t="295272" x="7308850" y="4413250"/>
          <p14:tracePt t="295280" x="7302500" y="4413250"/>
          <p14:tracePt t="295290" x="7277100" y="4413250"/>
          <p14:tracePt t="295306" x="7213600" y="4413250"/>
          <p14:tracePt t="295323" x="7105650" y="4413250"/>
          <p14:tracePt t="295340" x="6985000" y="4400550"/>
          <p14:tracePt t="295346" x="6921500" y="4381500"/>
          <p14:tracePt t="295356" x="6845300" y="4356100"/>
          <p14:tracePt t="295373" x="6648450" y="4305300"/>
          <p14:tracePt t="295379" x="6540500" y="4273550"/>
          <p14:tracePt t="295391" x="6343650" y="4203700"/>
          <p14:tracePt t="295407" x="6229350" y="4152900"/>
          <p14:tracePt t="295409" x="6108700" y="4095750"/>
          <p14:tracePt t="295423" x="6019800" y="4057650"/>
          <p14:tracePt t="295440" x="5797550" y="3956050"/>
          <p14:tracePt t="295456" x="5670550" y="3892550"/>
          <p14:tracePt t="295473" x="5575300" y="3854450"/>
          <p14:tracePt t="295490" x="5505450" y="3810000"/>
          <p14:tracePt t="295506" x="5416550" y="3759200"/>
          <p14:tracePt t="295523" x="5346700" y="3727450"/>
          <p14:tracePt t="295539" x="5251450" y="3689350"/>
          <p14:tracePt t="295556" x="5130800" y="3613150"/>
          <p14:tracePt t="295573" x="4991100" y="3536950"/>
          <p14:tracePt t="295577" x="4889500" y="3479800"/>
          <p14:tracePt t="295592" x="4552950" y="3289300"/>
          <p14:tracePt t="295608" x="4083050" y="2984500"/>
          <p14:tracePt t="295623" x="3594100" y="2578100"/>
          <p14:tracePt t="295640" x="3219450" y="2133600"/>
          <p14:tracePt t="295657" x="2933700" y="1758950"/>
          <p14:tracePt t="295673" x="2705100" y="1428750"/>
          <p14:tracePt t="295690" x="2520950" y="1187450"/>
          <p14:tracePt t="295706" x="2400300" y="1003300"/>
          <p14:tracePt t="295723" x="2254250" y="831850"/>
          <p14:tracePt t="295740" x="2089150" y="673100"/>
          <p14:tracePt t="295757" x="1828800" y="444500"/>
          <p14:tracePt t="295776" x="1682750" y="304800"/>
          <p14:tracePt t="295780" x="1625600" y="254000"/>
          <p14:tracePt t="295791" x="1555750" y="209550"/>
          <p14:tracePt t="295793" x="1498600" y="171450"/>
          <p14:tracePt t="295809" x="1352550" y="82550"/>
          <p14:tracePt t="297347" x="101600" y="419100"/>
          <p14:tracePt t="297353" x="114300" y="463550"/>
          <p14:tracePt t="297368" x="114300" y="508000"/>
          <p14:tracePt t="297371" x="120650" y="571500"/>
          <p14:tracePt t="297385" x="152400" y="692150"/>
          <p14:tracePt t="297401" x="171450" y="819150"/>
          <p14:tracePt t="297418" x="184150" y="952500"/>
          <p14:tracePt t="297435" x="203200" y="1079500"/>
          <p14:tracePt t="297451" x="228600" y="1212850"/>
          <p14:tracePt t="297468" x="228600" y="1327150"/>
          <p14:tracePt t="297485" x="228600" y="1435100"/>
          <p14:tracePt t="297501" x="228600" y="1543050"/>
          <p14:tracePt t="297518" x="234950" y="1670050"/>
          <p14:tracePt t="297521" x="234950" y="1720850"/>
          <p14:tracePt t="297535" x="247650" y="1841500"/>
          <p14:tracePt t="297552" x="247650" y="1917700"/>
          <p14:tracePt t="297568" x="273050" y="2032000"/>
          <p14:tracePt t="297585" x="273050" y="2114550"/>
          <p14:tracePt t="297601" x="273050" y="2222500"/>
          <p14:tracePt t="297618" x="273050" y="2317750"/>
          <p14:tracePt t="297635" x="273050" y="2406650"/>
          <p14:tracePt t="297651" x="279400" y="2501900"/>
          <p14:tracePt t="297668" x="304800" y="2584450"/>
          <p14:tracePt t="297685" x="311150" y="2692400"/>
          <p14:tracePt t="297701" x="317500" y="2806700"/>
          <p14:tracePt t="297705" x="317500" y="2863850"/>
          <p14:tracePt t="297719" x="317500" y="2927350"/>
          <p14:tracePt t="297736" x="317500" y="3079750"/>
          <p14:tracePt t="297752" x="317500" y="3149600"/>
          <p14:tracePt t="297768" x="323850" y="3238500"/>
          <p14:tracePt t="297785" x="355600" y="3333750"/>
          <p14:tracePt t="297802" x="374650" y="3403600"/>
          <p14:tracePt t="297818" x="425450" y="3492500"/>
          <p14:tracePt t="297835" x="469900" y="3568700"/>
          <p14:tracePt t="297852" x="533400" y="3676650"/>
          <p14:tracePt t="297868" x="546100" y="3721100"/>
          <p14:tracePt t="297873" x="552450" y="3740150"/>
          <p14:tracePt t="297885" x="552450" y="3746500"/>
          <p14:tracePt t="297902" x="565150" y="3771900"/>
          <p14:tracePt t="297906" x="565150" y="3778250"/>
          <p14:tracePt t="297918" x="571500" y="3790950"/>
          <p14:tracePt t="297937" x="577850" y="3829050"/>
          <p14:tracePt t="297952" x="577850" y="3854450"/>
          <p14:tracePt t="297968" x="596900" y="3898900"/>
          <p14:tracePt t="297985" x="628650" y="3968750"/>
          <p14:tracePt t="298002" x="647700" y="4051300"/>
          <p14:tracePt t="298018" x="666750" y="4095750"/>
          <p14:tracePt t="298035" x="673100" y="4114800"/>
          <p14:tracePt t="298052" x="673100" y="4127500"/>
          <p14:tracePt t="298069" x="673100" y="4140200"/>
          <p14:tracePt t="298089" x="673100" y="4146550"/>
          <p14:tracePt t="298102" x="673100" y="4152900"/>
          <p14:tracePt t="298130" x="673100" y="4159250"/>
          <p14:tracePt t="298195" x="673100" y="4165600"/>
          <p14:tracePt t="298218" x="660400" y="4171950"/>
          <p14:tracePt t="298226" x="647700" y="4171950"/>
          <p14:tracePt t="298235" x="641350" y="4171950"/>
          <p14:tracePt t="298252" x="622300" y="4171950"/>
          <p14:tracePt t="298269" x="615950" y="4171950"/>
          <p14:tracePt t="299482" x="609600" y="4171950"/>
          <p14:tracePt t="299531" x="596900" y="4178300"/>
          <p14:tracePt t="299546" x="596900" y="4184650"/>
          <p14:tracePt t="299555" x="590550" y="4191000"/>
          <p14:tracePt t="299571" x="584200" y="4210050"/>
          <p14:tracePt t="299582" x="584200" y="4216400"/>
          <p14:tracePt t="299599" x="577850" y="4241800"/>
          <p14:tracePt t="299604" x="577850" y="4260850"/>
          <p14:tracePt t="299616" x="577850" y="4273550"/>
          <p14:tracePt t="299634" x="565150" y="4337050"/>
          <p14:tracePt t="299649" x="558800" y="4368800"/>
          <p14:tracePt t="299666" x="558800" y="4381500"/>
          <p14:tracePt t="299682" x="558800" y="4387850"/>
          <p14:tracePt t="299699" x="558800" y="4394200"/>
          <p14:tracePt t="299738" x="558800" y="4400550"/>
          <p14:tracePt t="299769" x="558800" y="4406900"/>
          <p14:tracePt t="299778" x="558800" y="4413250"/>
          <p14:tracePt t="299834" x="565150" y="4413250"/>
          <p14:tracePt t="305340" x="571500" y="4413250"/>
          <p14:tracePt t="305349" x="571500" y="4406900"/>
          <p14:tracePt t="305356" x="565150" y="4400550"/>
          <p14:tracePt t="305366" x="558800" y="4394200"/>
          <p14:tracePt t="305382" x="558800" y="4381500"/>
          <p14:tracePt t="305399" x="539750" y="4349750"/>
          <p14:tracePt t="305416" x="527050" y="4330700"/>
          <p14:tracePt t="305433" x="501650" y="4286250"/>
          <p14:tracePt t="305449" x="495300" y="4235450"/>
          <p14:tracePt t="305454" x="488950" y="4203700"/>
          <p14:tracePt t="305466" x="476250" y="4159250"/>
          <p14:tracePt t="305484" x="476250" y="4057650"/>
          <p14:tracePt t="305500" x="469900" y="3943350"/>
          <p14:tracePt t="305516" x="450850" y="3810000"/>
          <p14:tracePt t="305532" x="425450" y="3657600"/>
          <p14:tracePt t="305549" x="406400" y="3517900"/>
          <p14:tracePt t="305566" x="387350" y="3378200"/>
          <p14:tracePt t="305582" x="374650" y="3282950"/>
          <p14:tracePt t="305599" x="374650" y="3194050"/>
          <p14:tracePt t="305616" x="374650" y="3143250"/>
          <p14:tracePt t="305633" x="374650" y="3105150"/>
          <p14:tracePt t="305638" x="374650" y="3086100"/>
          <p14:tracePt t="305649" x="381000" y="3060700"/>
          <p14:tracePt t="305666" x="406400" y="3003550"/>
          <p14:tracePt t="305670" x="425450" y="2978150"/>
          <p14:tracePt t="305684" x="438150" y="2940050"/>
          <p14:tracePt t="305686" x="463550" y="2895600"/>
          <p14:tracePt t="305700" x="488950" y="2832100"/>
          <p14:tracePt t="305716" x="501650" y="2787650"/>
          <p14:tracePt t="305733" x="539750" y="2724150"/>
          <p14:tracePt t="305750" x="571500" y="2667000"/>
          <p14:tracePt t="305766" x="609600" y="2603500"/>
          <p14:tracePt t="305783" x="654050" y="2533650"/>
          <p14:tracePt t="305800" x="679450" y="2489200"/>
          <p14:tracePt t="305816" x="698500" y="2470150"/>
          <p14:tracePt t="305833" x="723900" y="2451100"/>
          <p14:tracePt t="305850" x="730250" y="2444750"/>
          <p14:tracePt t="305868" x="742950" y="2432050"/>
          <p14:tracePt t="305884" x="762000" y="2425700"/>
          <p14:tracePt t="305899" x="768350" y="2419350"/>
          <p14:tracePt t="305916" x="793750" y="2393950"/>
          <p14:tracePt t="305933" x="825500" y="2374900"/>
          <p14:tracePt t="305949" x="825500" y="2368550"/>
          <p14:tracePt t="305966" x="825500" y="2355850"/>
          <p14:tracePt t="305983" x="831850" y="2349500"/>
          <p14:tracePt t="306012" x="831850" y="2343150"/>
          <p14:tracePt t="306069" x="825500" y="2330450"/>
          <p14:tracePt t="306093" x="819150" y="2330450"/>
          <p14:tracePt t="306102" x="806450" y="2330450"/>
          <p14:tracePt t="306109" x="787400" y="2336800"/>
          <p14:tracePt t="306117" x="755650" y="2362200"/>
          <p14:tracePt t="306133" x="704850" y="2381250"/>
          <p14:tracePt t="306150" x="673100" y="2406650"/>
          <p14:tracePt t="306166" x="641350" y="2438400"/>
          <p14:tracePt t="306183" x="603250" y="2489200"/>
          <p14:tracePt t="306200" x="558800" y="2565400"/>
          <p14:tracePt t="306216" x="514350" y="2647950"/>
          <p14:tracePt t="306233" x="450850" y="2762250"/>
          <p14:tracePt t="306238" x="412750" y="2819400"/>
          <p14:tracePt t="306250" x="393700" y="2876550"/>
          <p14:tracePt t="306267" x="336550" y="2984500"/>
          <p14:tracePt t="306271" x="317500" y="3028950"/>
          <p14:tracePt t="306285" x="279400" y="3124200"/>
          <p14:tracePt t="306301" x="254000" y="3194050"/>
          <p14:tracePt t="306328" x="234950" y="3333750"/>
          <p14:tracePt t="306333" x="234950" y="3390900"/>
          <p14:tracePt t="306350" x="234950" y="3492500"/>
          <p14:tracePt t="306366" x="234950" y="3594100"/>
          <p14:tracePt t="306383" x="260350" y="3683000"/>
          <p14:tracePt t="306400" x="273050" y="3752850"/>
          <p14:tracePt t="306416" x="304800" y="3854450"/>
          <p14:tracePt t="306433" x="311150" y="3943350"/>
          <p14:tracePt t="306450" x="336550" y="4019550"/>
          <p14:tracePt t="306455" x="336550" y="4051300"/>
          <p14:tracePt t="306467" x="342900" y="4089400"/>
          <p14:tracePt t="306483" x="381000" y="4203700"/>
          <p14:tracePt t="306486" x="406400" y="4235450"/>
          <p14:tracePt t="306500" x="450850" y="4324350"/>
          <p14:tracePt t="306517" x="495300" y="4387850"/>
          <p14:tracePt t="306534" x="527050" y="4432300"/>
          <p14:tracePt t="306550" x="558800" y="4464050"/>
          <p14:tracePt t="306566" x="577850" y="4489450"/>
          <p14:tracePt t="306583" x="609600" y="4502150"/>
          <p14:tracePt t="306600" x="635000" y="4514850"/>
          <p14:tracePt t="306629" x="641350" y="4521200"/>
          <p14:tracePt t="306638" x="647700" y="4521200"/>
          <p14:tracePt t="306670" x="654050" y="4521200"/>
          <p14:tracePt t="306702" x="660400" y="4521200"/>
          <p14:tracePt t="306710" x="666750" y="4527550"/>
          <p14:tracePt t="306749" x="673100" y="4527550"/>
          <p14:tracePt t="306766" x="679450" y="4527550"/>
          <p14:tracePt t="307493" x="685800" y="4533900"/>
          <p14:tracePt t="308006" x="679450" y="4533900"/>
          <p14:tracePt t="308150" x="673100" y="4533900"/>
          <p14:tracePt t="309471" x="660400" y="4533900"/>
          <p14:tracePt t="309503" x="654050" y="4533900"/>
          <p14:tracePt t="309527" x="647700" y="4527550"/>
          <p14:tracePt t="309622" x="641350" y="4527550"/>
          <p14:tracePt t="309654" x="635000" y="4514850"/>
          <p14:tracePt t="309887" x="635000" y="4508500"/>
          <p14:tracePt t="311175" x="628650" y="4502150"/>
          <p14:tracePt t="311183" x="622300" y="4495800"/>
          <p14:tracePt t="311191" x="622300" y="4489450"/>
          <p14:tracePt t="311200" x="609600" y="4483100"/>
          <p14:tracePt t="311217" x="596900" y="4464050"/>
          <p14:tracePt t="311233" x="577850" y="4438650"/>
          <p14:tracePt t="311250" x="539750" y="4400550"/>
          <p14:tracePt t="311267" x="495300" y="4337050"/>
          <p14:tracePt t="311283" x="444500" y="4286250"/>
          <p14:tracePt t="311300" x="431800" y="4254500"/>
          <p14:tracePt t="311329" x="406400" y="4191000"/>
          <p14:tracePt t="311335" x="406400" y="4178300"/>
          <p14:tracePt t="311350" x="400050" y="4159250"/>
          <p14:tracePt t="311366" x="400050" y="4127500"/>
          <p14:tracePt t="311383" x="400050" y="4108450"/>
          <p14:tracePt t="311400" x="400050" y="4070350"/>
          <p14:tracePt t="311417" x="387350" y="4044950"/>
          <p14:tracePt t="311433" x="381000" y="4000500"/>
          <p14:tracePt t="311450" x="374650" y="3949700"/>
          <p14:tracePt t="311467" x="374650" y="3898900"/>
          <p14:tracePt t="311484" x="374650" y="3854450"/>
          <p14:tracePt t="311500" x="374650" y="3790950"/>
          <p14:tracePt t="311504" x="374650" y="3759200"/>
          <p14:tracePt t="311518" x="374650" y="3727450"/>
          <p14:tracePt t="311535" x="374650" y="3670300"/>
          <p14:tracePt t="311539" x="374650" y="3638550"/>
          <p14:tracePt t="311551" x="374650" y="3549650"/>
          <p14:tracePt t="311567" x="374650" y="3435350"/>
          <p14:tracePt t="311584" x="374650" y="3276600"/>
          <p14:tracePt t="311600" x="374650" y="3130550"/>
          <p14:tracePt t="311617" x="387350" y="3016250"/>
          <p14:tracePt t="311634" x="393700" y="2908300"/>
          <p14:tracePt t="311650" x="400050" y="2794000"/>
          <p14:tracePt t="311667" x="425450" y="2711450"/>
          <p14:tracePt t="311684" x="444500" y="2654300"/>
          <p14:tracePt t="311700" x="495300" y="2578100"/>
          <p14:tracePt t="311719" x="520700" y="2540000"/>
          <p14:tracePt t="311721" x="533400" y="2527300"/>
          <p14:tracePt t="311734" x="546100" y="2501900"/>
          <p14:tracePt t="311750" x="558800" y="2495550"/>
          <p14:tracePt t="311767" x="558800" y="2489200"/>
          <p14:tracePt t="311784" x="571500" y="2489200"/>
          <p14:tracePt t="311800" x="596900" y="2520950"/>
          <p14:tracePt t="311817" x="615950" y="2590800"/>
          <p14:tracePt t="311834" x="622300" y="2698750"/>
          <p14:tracePt t="311850" x="622300" y="2870200"/>
          <p14:tracePt t="311867" x="622300" y="3098800"/>
          <p14:tracePt t="311884" x="622300" y="3333750"/>
          <p14:tracePt t="311889" x="622300" y="3448050"/>
          <p14:tracePt t="311901" x="603250" y="3568700"/>
          <p14:tracePt t="311919" x="584200" y="3860800"/>
          <p14:tracePt t="311935" x="584200" y="4000500"/>
          <p14:tracePt t="311950" x="596900" y="4089400"/>
          <p14:tracePt t="311967" x="698500" y="4279900"/>
          <p14:tracePt t="311984" x="768350" y="4387850"/>
          <p14:tracePt t="312001" x="850900" y="4483100"/>
          <p14:tracePt t="312017" x="977900" y="4578350"/>
          <p14:tracePt t="312034" x="1143000" y="4660900"/>
          <p14:tracePt t="312050" x="1301750" y="4730750"/>
          <p14:tracePt t="312067" x="1454150" y="4794250"/>
          <p14:tracePt t="312084" x="1651000" y="4845050"/>
          <p14:tracePt t="312088" x="1778000" y="4876800"/>
          <p14:tracePt t="312101" x="1936750" y="4895850"/>
          <p14:tracePt t="312118" x="2311400" y="4946650"/>
          <p14:tracePt t="312134" x="2508250" y="4953000"/>
          <p14:tracePt t="312150" x="2667000" y="4972050"/>
          <p14:tracePt t="312167" x="2774950" y="4978400"/>
          <p14:tracePt t="312184" x="2844800" y="4991100"/>
          <p14:tracePt t="312201" x="2882900" y="4991100"/>
          <p14:tracePt t="312217" x="2908300" y="5003800"/>
          <p14:tracePt t="312234" x="2921000" y="5003800"/>
          <p14:tracePt t="312251" x="2927350" y="5003800"/>
          <p14:tracePt t="312268" x="2946400" y="5003800"/>
          <p14:tracePt t="312284" x="2952750" y="4997450"/>
          <p14:tracePt t="312301" x="2971800" y="4991100"/>
          <p14:tracePt t="312306" x="2971800" y="4984750"/>
          <p14:tracePt t="312320" x="2984500" y="4972050"/>
          <p14:tracePt t="312336" x="3003550" y="4959350"/>
          <p14:tracePt t="312351" x="3028950" y="4953000"/>
          <p14:tracePt t="312367" x="3098800" y="4927600"/>
          <p14:tracePt t="312384" x="3200400" y="4914900"/>
          <p14:tracePt t="312401" x="3321050" y="4876800"/>
          <p14:tracePt t="312417" x="3467100" y="4832350"/>
          <p14:tracePt t="312434" x="3568700" y="4794250"/>
          <p14:tracePt t="312451" x="3619500" y="4762500"/>
          <p14:tracePt t="312468" x="3663950" y="4756150"/>
          <p14:tracePt t="312484" x="3670300" y="4743450"/>
          <p14:tracePt t="312568" x="3683000" y="4743450"/>
          <p14:tracePt t="312600" x="3689350" y="4737100"/>
          <p14:tracePt t="312880" x="3695700" y="4730750"/>
          <p14:tracePt t="312888" x="3727450" y="4730750"/>
          <p14:tracePt t="312896" x="3784600" y="4730750"/>
          <p14:tracePt t="312905" x="3835400" y="4730750"/>
          <p14:tracePt t="312922" x="4006850" y="4743450"/>
          <p14:tracePt t="312939" x="4197350" y="4743450"/>
          <p14:tracePt t="312955" x="4387850" y="4743450"/>
          <p14:tracePt t="312973" x="4502150" y="4743450"/>
          <p14:tracePt t="312979" x="4546600" y="4743450"/>
          <p14:tracePt t="312988" x="4572000" y="4737100"/>
          <p14:tracePt t="313005" x="4591050" y="4730750"/>
          <p14:tracePt t="313009" x="4603750" y="4724400"/>
          <p14:tracePt t="322428" x="4597400" y="4724400"/>
          <p14:tracePt t="322837" x="4584700" y="4724400"/>
          <p14:tracePt t="326070" x="4578350" y="4724400"/>
          <p14:tracePt t="326094" x="4572000" y="4724400"/>
          <p14:tracePt t="326134" x="4565650" y="4724400"/>
          <p14:tracePt t="326174" x="4552950" y="4724400"/>
          <p14:tracePt t="326230" x="4546600" y="4724400"/>
          <p14:tracePt t="326271" x="4540250" y="4724400"/>
          <p14:tracePt t="326325" x="4533900" y="4724400"/>
          <p14:tracePt t="326367" x="4527550" y="4724400"/>
          <p14:tracePt t="326607" x="4514850" y="4724400"/>
          <p14:tracePt t="327727" x="4508500" y="4724400"/>
          <p14:tracePt t="327983" x="4502150" y="4724400"/>
          <p14:tracePt t="328015" x="4489450" y="4724400"/>
          <p14:tracePt t="328049" x="4483100" y="4724400"/>
          <p14:tracePt t="328071" x="4470400" y="4724400"/>
          <p14:tracePt t="328486" x="4464050" y="4724400"/>
          <p14:tracePt t="328495" x="4457700" y="4724400"/>
          <p14:tracePt t="328511" x="4445000" y="4724400"/>
          <p14:tracePt t="328524" x="4438650" y="4724400"/>
          <p14:tracePt t="328541" x="4406900" y="4724400"/>
          <p14:tracePt t="328544" x="4381500" y="4724400"/>
          <p14:tracePt t="328558" x="4349750" y="4724400"/>
          <p14:tracePt t="328561" x="4311650" y="4724400"/>
          <p14:tracePt t="328574" x="4146550" y="4699000"/>
          <p14:tracePt t="328591" x="3854450" y="4578350"/>
          <p14:tracePt t="328607" x="3346450" y="4279900"/>
          <p14:tracePt t="328624" x="2794000" y="3943350"/>
          <p14:tracePt t="328641" x="2222500" y="3511550"/>
          <p14:tracePt t="328657" x="1708150" y="3041650"/>
          <p14:tracePt t="328674" x="1212850" y="2482850"/>
          <p14:tracePt t="328691" x="800100" y="1955800"/>
          <p14:tracePt t="328695" x="635000" y="1720850"/>
          <p14:tracePt t="328707" x="495300" y="1466850"/>
          <p14:tracePt t="328724" x="323850" y="1117600"/>
          <p14:tracePt t="328729" x="273050" y="1003300"/>
          <p14:tracePt t="328742" x="222250" y="882650"/>
          <p14:tracePt t="328759" x="165100" y="622300"/>
          <p14:tracePt t="328775" x="133350" y="476250"/>
          <p14:tracePt t="328791" x="95250" y="3429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823912"/>
            <a:ext cx="10677525" cy="5210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92400" y="3111480"/>
              <a:ext cx="5429520" cy="2464200"/>
            </p14:xfrm>
          </p:contentPart>
        </mc:Choice>
        <mc:Fallback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3040" y="3102120"/>
                <a:ext cx="5448240" cy="2482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1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35"/>
    </mc:Choice>
    <mc:Fallback>
      <p:transition spd="slow" advTm="194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8" x="6140450" y="5130800"/>
          <p14:tracePt t="1139" x="6140450" y="5124450"/>
          <p14:tracePt t="1148" x="6134100" y="5118100"/>
          <p14:tracePt t="1155" x="6127750" y="5099050"/>
          <p14:tracePt t="1164" x="6108700" y="5067300"/>
          <p14:tracePt t="1181" x="6064250" y="4991100"/>
          <p14:tracePt t="1198" x="5981700" y="4851400"/>
          <p14:tracePt t="1214" x="5810250" y="4565650"/>
          <p14:tracePt t="1231" x="5467350" y="4127500"/>
          <p14:tracePt t="1248" x="5073650" y="3619500"/>
          <p14:tracePt t="1253" x="4832350" y="3333750"/>
          <p14:tracePt t="1264" x="4578350" y="3067050"/>
          <p14:tracePt t="1282" x="3816350" y="2286000"/>
          <p14:tracePt t="1298" x="3549650" y="2019300"/>
          <p14:tracePt t="1315" x="3460750" y="1905000"/>
          <p14:tracePt t="1331" x="3448050" y="1873250"/>
          <p14:tracePt t="1348" x="3448050" y="1854200"/>
          <p14:tracePt t="1365" x="3448050" y="1847850"/>
          <p14:tracePt t="1413" x="3448050" y="1841500"/>
          <p14:tracePt t="1444" x="3435350" y="1828800"/>
          <p14:tracePt t="1468" x="3429000" y="1816100"/>
          <p14:tracePt t="1484" x="3429000" y="1809750"/>
          <p14:tracePt t="1492" x="3422650" y="1803400"/>
          <p14:tracePt t="1500" x="3416300" y="1784350"/>
          <p14:tracePt t="1514" x="3403600" y="1771650"/>
          <p14:tracePt t="1531" x="3378200" y="1752600"/>
          <p14:tracePt t="1548" x="3365500" y="1746250"/>
          <p14:tracePt t="1565" x="3346450" y="1733550"/>
          <p14:tracePt t="1581" x="3302000" y="1714500"/>
          <p14:tracePt t="1598" x="3238500" y="1689100"/>
          <p14:tracePt t="1615" x="3149600" y="1644650"/>
          <p14:tracePt t="1632" x="3022600" y="1600200"/>
          <p14:tracePt t="1648" x="2921000" y="1555750"/>
          <p14:tracePt t="1665" x="2863850" y="1536700"/>
          <p14:tracePt t="1683" x="2813050" y="1511300"/>
          <p14:tracePt t="1770" x="2800350" y="1511300"/>
          <p14:tracePt t="1775" x="2794000" y="1511300"/>
          <p14:tracePt t="1781" x="2787650" y="1511300"/>
          <p14:tracePt t="1798" x="2755900" y="1517650"/>
          <p14:tracePt t="1815" x="2711450" y="1524000"/>
          <p14:tracePt t="1831" x="2622550" y="1524000"/>
          <p14:tracePt t="1848" x="2489200" y="1524000"/>
          <p14:tracePt t="1867" x="2286000" y="1524000"/>
          <p14:tracePt t="1882" x="2209800" y="1524000"/>
          <p14:tracePt t="1898" x="1866900" y="1485900"/>
          <p14:tracePt t="1915" x="1619250" y="1435100"/>
          <p14:tracePt t="1932" x="1435100" y="1403350"/>
          <p14:tracePt t="1949" x="1320800" y="1403350"/>
          <p14:tracePt t="1965" x="1289050" y="1403350"/>
          <p14:tracePt t="4108" x="1282700" y="1403350"/>
          <p14:tracePt t="4126" x="1276350" y="1403350"/>
          <p14:tracePt t="4133" x="1270000" y="1403350"/>
          <p14:tracePt t="4157" x="1263650" y="1403350"/>
          <p14:tracePt t="4567" x="1257300" y="1403350"/>
          <p14:tracePt t="4584" x="1238250" y="1409700"/>
          <p14:tracePt t="4592" x="1219200" y="1409700"/>
          <p14:tracePt t="4600" x="1206500" y="1416050"/>
          <p14:tracePt t="4608" x="1200150" y="1416050"/>
          <p14:tracePt t="4625" x="1174750" y="1416050"/>
          <p14:tracePt t="4642" x="1143000" y="1416050"/>
          <p14:tracePt t="4658" x="1136650" y="1416050"/>
          <p14:tracePt t="4983" x="1130300" y="1422400"/>
          <p14:tracePt t="5527" x="1123950" y="1428750"/>
          <p14:tracePt t="5552" x="1117600" y="1428750"/>
          <p14:tracePt t="5568" x="1111250" y="1428750"/>
          <p14:tracePt t="5583" x="1104900" y="1428750"/>
          <p14:tracePt t="5592" x="1098550" y="1428750"/>
          <p14:tracePt t="5602" x="1092200" y="1428750"/>
          <p14:tracePt t="5623" x="1073150" y="1428750"/>
          <p14:tracePt t="5635" x="1066800" y="1428750"/>
          <p14:tracePt t="5652" x="1041400" y="1428750"/>
          <p14:tracePt t="5668" x="1009650" y="1416050"/>
          <p14:tracePt t="5685" x="984250" y="1397000"/>
          <p14:tracePt t="5702" x="965200" y="1397000"/>
          <p14:tracePt t="5719" x="958850" y="1390650"/>
          <p14:tracePt t="5736" x="946150" y="1390650"/>
          <p14:tracePt t="5752" x="939800" y="1377950"/>
          <p14:tracePt t="5769" x="933450" y="1377950"/>
          <p14:tracePt t="5786" x="914400" y="1371600"/>
          <p14:tracePt t="5802" x="895350" y="1365250"/>
          <p14:tracePt t="5819" x="882650" y="1352550"/>
          <p14:tracePt t="5837" x="863600" y="1346200"/>
          <p14:tracePt t="5852" x="857250" y="1346200"/>
          <p14:tracePt t="5869" x="800100" y="1327150"/>
          <p14:tracePt t="5885" x="742950" y="1314450"/>
          <p14:tracePt t="5902" x="717550" y="1314450"/>
          <p14:tracePt t="5920" x="711200" y="1314450"/>
          <p14:tracePt t="6207" x="704850" y="1314450"/>
          <p14:tracePt t="6215" x="698500" y="1314450"/>
          <p14:tracePt t="6232" x="692150" y="1314450"/>
          <p14:tracePt t="6257" x="685800" y="1314450"/>
          <p14:tracePt t="6400" x="673100" y="1314450"/>
          <p14:tracePt t="6407" x="666750" y="1314450"/>
          <p14:tracePt t="6673" x="685800" y="1314450"/>
          <p14:tracePt t="6681" x="730250" y="1308100"/>
          <p14:tracePt t="6690" x="774700" y="1301750"/>
          <p14:tracePt t="6697" x="819150" y="1282700"/>
          <p14:tracePt t="6714" x="863600" y="1282700"/>
          <p14:tracePt t="6731" x="901700" y="1282700"/>
          <p14:tracePt t="7310" x="914400" y="1276350"/>
          <p14:tracePt t="7317" x="927100" y="1276350"/>
          <p14:tracePt t="7325" x="946150" y="1276350"/>
          <p14:tracePt t="7335" x="990600" y="1276350"/>
          <p14:tracePt t="7350" x="1066800" y="1276350"/>
          <p14:tracePt t="7367" x="1149350" y="1276350"/>
          <p14:tracePt t="7383" x="1270000" y="1276350"/>
          <p14:tracePt t="7400" x="1422400" y="1276350"/>
          <p14:tracePt t="7417" x="1612900" y="1276350"/>
          <p14:tracePt t="7424" x="1701800" y="1276350"/>
          <p14:tracePt t="7433" x="1790700" y="1276350"/>
          <p14:tracePt t="7450" x="1949450" y="1276350"/>
          <p14:tracePt t="7468" x="2089150" y="1276350"/>
          <p14:tracePt t="7485" x="2273300" y="1276350"/>
          <p14:tracePt t="7500" x="2311400" y="1276350"/>
          <p14:tracePt t="7518" x="2425700" y="1276350"/>
          <p14:tracePt t="7534" x="2470150" y="1276350"/>
          <p14:tracePt t="7550" x="2520950" y="1276350"/>
          <p14:tracePt t="7567" x="2559050" y="1282700"/>
          <p14:tracePt t="7584" x="2622550" y="1282700"/>
          <p14:tracePt t="7601" x="2692400" y="1282700"/>
          <p14:tracePt t="7617" x="2794000" y="1282700"/>
          <p14:tracePt t="7634" x="2921000" y="1282700"/>
          <p14:tracePt t="7650" x="3067050" y="1295400"/>
          <p14:tracePt t="7667" x="3276600" y="1295400"/>
          <p14:tracePt t="7684" x="3492500" y="1295400"/>
          <p14:tracePt t="7700" x="3829050" y="1295400"/>
          <p14:tracePt t="7717" x="4032250" y="1295400"/>
          <p14:tracePt t="7734" x="4241800" y="1308100"/>
          <p14:tracePt t="7750" x="4387850" y="1320800"/>
          <p14:tracePt t="7767" x="4527550" y="1346200"/>
          <p14:tracePt t="7784" x="4648200" y="1365250"/>
          <p14:tracePt t="7801" x="4781550" y="1390650"/>
          <p14:tracePt t="7817" x="4933950" y="1422400"/>
          <p14:tracePt t="7834" x="5092700" y="1447800"/>
          <p14:tracePt t="7851" x="5232400" y="1466850"/>
          <p14:tracePt t="7868" x="5384800" y="1473200"/>
          <p14:tracePt t="7885" x="5518150" y="1473200"/>
          <p14:tracePt t="7901" x="5702300" y="1473200"/>
          <p14:tracePt t="7917" x="5753100" y="1473200"/>
          <p14:tracePt t="7923" x="5784850" y="1473200"/>
          <p14:tracePt t="7934" x="5842000" y="1473200"/>
          <p14:tracePt t="7951" x="5880100" y="1473200"/>
          <p14:tracePt t="7968" x="5892800" y="1473200"/>
          <p14:tracePt t="8129" x="5899150" y="1473200"/>
          <p14:tracePt t="8144" x="5899150" y="1466850"/>
          <p14:tracePt t="8153" x="5892800" y="1460500"/>
          <p14:tracePt t="8160" x="5880100" y="1454150"/>
          <p14:tracePt t="8167" x="5867400" y="1435100"/>
          <p14:tracePt t="8184" x="5816600" y="1365250"/>
          <p14:tracePt t="8201" x="5753100" y="1289050"/>
          <p14:tracePt t="8218" x="5715000" y="1244600"/>
          <p14:tracePt t="8235" x="5670550" y="1206500"/>
          <p14:tracePt t="8251" x="5651500" y="1174750"/>
          <p14:tracePt t="8269" x="5638800" y="1162050"/>
          <p14:tracePt t="8285" x="5638800" y="1155700"/>
          <p14:tracePt t="8889" x="5632450" y="1155700"/>
          <p14:tracePt t="8897" x="5613400" y="1155700"/>
          <p14:tracePt t="8907" x="5568950" y="1155700"/>
          <p14:tracePt t="8914" x="5505450" y="1155700"/>
          <p14:tracePt t="8931" x="5346700" y="1149350"/>
          <p14:tracePt t="8948" x="5238750" y="1123950"/>
          <p14:tracePt t="8965" x="5041900" y="1092200"/>
          <p14:tracePt t="8981" x="4870450" y="1041400"/>
          <p14:tracePt t="8998" x="4673600" y="984250"/>
          <p14:tracePt t="9014" x="4470400" y="933450"/>
          <p14:tracePt t="9031" x="4286250" y="889000"/>
          <p14:tracePt t="9048" x="4121150" y="863600"/>
          <p14:tracePt t="9064" x="3962400" y="857250"/>
          <p14:tracePt t="9081" x="3816350" y="857250"/>
          <p14:tracePt t="9098" x="3676650" y="857250"/>
          <p14:tracePt t="9114" x="3517900" y="857250"/>
          <p14:tracePt t="9131" x="3352800" y="857250"/>
          <p14:tracePt t="9148" x="3194050" y="857250"/>
          <p14:tracePt t="9166" x="3022600" y="857250"/>
          <p14:tracePt t="9182" x="2717800" y="857250"/>
          <p14:tracePt t="9198" x="2501900" y="857250"/>
          <p14:tracePt t="9214" x="2279650" y="857250"/>
          <p14:tracePt t="9231" x="2082800" y="857250"/>
          <p14:tracePt t="9248" x="1924050" y="857250"/>
          <p14:tracePt t="9265" x="1771650" y="857250"/>
          <p14:tracePt t="9281" x="1676400" y="857250"/>
          <p14:tracePt t="9298" x="1593850" y="857250"/>
          <p14:tracePt t="9314" x="1524000" y="857250"/>
          <p14:tracePt t="9331" x="1485900" y="863600"/>
          <p14:tracePt t="9348" x="1447800" y="863600"/>
          <p14:tracePt t="9365" x="1428750" y="863600"/>
          <p14:tracePt t="9382" x="1422400" y="869950"/>
          <p14:tracePt t="9398" x="1416050" y="869950"/>
          <p14:tracePt t="9415" x="1403350" y="876300"/>
          <p14:tracePt t="9431" x="1390650" y="889000"/>
          <p14:tracePt t="9440" x="1384300" y="889000"/>
          <p14:tracePt t="9448" x="1384300" y="895350"/>
          <p14:tracePt t="9465" x="1346200" y="920750"/>
          <p14:tracePt t="9481" x="1308100" y="933450"/>
          <p14:tracePt t="9498" x="1263650" y="965200"/>
          <p14:tracePt t="9515" x="1225550" y="990600"/>
          <p14:tracePt t="9532" x="1193800" y="1009650"/>
          <p14:tracePt t="9600" x="1193800" y="1016000"/>
          <p14:tracePt t="9615" x="1193800" y="1022350"/>
          <p14:tracePt t="9624" x="1193800" y="1028700"/>
          <p14:tracePt t="9633" x="1193800" y="1041400"/>
          <p14:tracePt t="9648" x="1193800" y="1054100"/>
          <p14:tracePt t="9665" x="1193800" y="1073150"/>
          <p14:tracePt t="9682" x="1206500" y="1098550"/>
          <p14:tracePt t="9698" x="1219200" y="1130300"/>
          <p14:tracePt t="9715" x="1244600" y="1168400"/>
          <p14:tracePt t="9732" x="1244600" y="1174750"/>
          <p14:tracePt t="9749" x="1257300" y="1187450"/>
          <p14:tracePt t="9766" x="1263650" y="1212850"/>
          <p14:tracePt t="9781" x="1263650" y="1219200"/>
          <p14:tracePt t="9798" x="1263650" y="1225550"/>
          <p14:tracePt t="9815" x="1263650" y="1231900"/>
          <p14:tracePt t="9848" x="1263650" y="1238250"/>
          <p14:tracePt t="9865" x="1263650" y="1244600"/>
          <p14:tracePt t="9882" x="1263650" y="1263650"/>
          <p14:tracePt t="9898" x="1263650" y="1270000"/>
          <p14:tracePt t="9915" x="1263650" y="1289050"/>
          <p14:tracePt t="10018" x="1257300" y="1295400"/>
          <p14:tracePt t="10226" x="1257300" y="1308100"/>
          <p14:tracePt t="10257" x="1250950" y="1314450"/>
          <p14:tracePt t="10289" x="1250950" y="1320800"/>
          <p14:tracePt t="10379" x="1244600" y="1320800"/>
          <p14:tracePt t="10386" x="1238250" y="1320800"/>
          <p14:tracePt t="10402" x="1231900" y="1320800"/>
          <p14:tracePt t="10418" x="1225550" y="1327150"/>
          <p14:tracePt t="10434" x="1219200" y="1333500"/>
          <p14:tracePt t="10443" x="1212850" y="1333500"/>
          <p14:tracePt t="10451" x="1212850" y="1339850"/>
          <p14:tracePt t="10468" x="1193800" y="1346200"/>
          <p14:tracePt t="10484" x="1162050" y="1352550"/>
          <p14:tracePt t="10502" x="1143000" y="1365250"/>
          <p14:tracePt t="10518" x="1130300" y="1371600"/>
          <p14:tracePt t="10595" x="1117600" y="1371600"/>
          <p14:tracePt t="10619" x="1111250" y="1371600"/>
          <p14:tracePt t="10627" x="1104900" y="1371600"/>
          <p14:tracePt t="10674" x="1098550" y="1371600"/>
          <p14:tracePt t="11176" x="1092200" y="1377950"/>
          <p14:tracePt t="11201" x="1085850" y="1384300"/>
          <p14:tracePt t="11208" x="1073150" y="1384300"/>
          <p14:tracePt t="11217" x="1054100" y="1384300"/>
          <p14:tracePt t="11234" x="1028700" y="1384300"/>
          <p14:tracePt t="11250" x="977900" y="1384300"/>
          <p14:tracePt t="11267" x="952500" y="1384300"/>
          <p14:tracePt t="11284" x="933450" y="1384300"/>
          <p14:tracePt t="12171" x="939800" y="1384300"/>
          <p14:tracePt t="12220" x="946150" y="1384300"/>
          <p14:tracePt t="12267" x="952500" y="1384300"/>
          <p14:tracePt t="12274" x="958850" y="1384300"/>
          <p14:tracePt t="12284" x="965200" y="1384300"/>
          <p14:tracePt t="12296" x="977900" y="1384300"/>
          <p14:tracePt t="12313" x="1003300" y="1384300"/>
          <p14:tracePt t="12329" x="1016000" y="1384300"/>
          <p14:tracePt t="12346" x="1047750" y="1377950"/>
          <p14:tracePt t="12362" x="1054100" y="1371600"/>
          <p14:tracePt t="12379" x="1085850" y="1358900"/>
          <p14:tracePt t="12396" x="1092200" y="1358900"/>
          <p14:tracePt t="12413" x="1098550" y="1358900"/>
          <p14:tracePt t="12429" x="1104900" y="1358900"/>
          <p14:tracePt t="12446" x="1117600" y="1358900"/>
          <p14:tracePt t="12463" x="1130300" y="1358900"/>
          <p14:tracePt t="12479" x="1149350" y="1358900"/>
          <p14:tracePt t="12488" x="1155700" y="1358900"/>
          <p14:tracePt t="12496" x="1174750" y="1358900"/>
          <p14:tracePt t="12513" x="1181100" y="1358900"/>
          <p14:tracePt t="12529" x="1193800" y="1358900"/>
          <p14:tracePt t="12546" x="1200150" y="1358900"/>
          <p14:tracePt t="12563" x="1206500" y="1358900"/>
          <p14:tracePt t="12580" x="1225550" y="1358900"/>
          <p14:tracePt t="12596" x="1257300" y="1358900"/>
          <p14:tracePt t="12613" x="1295400" y="1358900"/>
          <p14:tracePt t="12630" x="1327150" y="1358900"/>
          <p14:tracePt t="12648" x="1384300" y="1352550"/>
          <p14:tracePt t="12663" x="1409700" y="1352550"/>
          <p14:tracePt t="12680" x="1435100" y="1352550"/>
          <p14:tracePt t="12696" x="1466850" y="1352550"/>
          <p14:tracePt t="12713" x="1479550" y="1352550"/>
          <p14:tracePt t="12730" x="1498600" y="1352550"/>
          <p14:tracePt t="12746" x="1530350" y="1352550"/>
          <p14:tracePt t="12763" x="1562100" y="1352550"/>
          <p14:tracePt t="12780" x="1587500" y="1352550"/>
          <p14:tracePt t="12796" x="1625600" y="1352550"/>
          <p14:tracePt t="12813" x="1651000" y="1352550"/>
          <p14:tracePt t="12830" x="1663700" y="1352550"/>
          <p14:tracePt t="12847" x="1689100" y="1346200"/>
          <p14:tracePt t="12863" x="1720850" y="1346200"/>
          <p14:tracePt t="12880" x="1739900" y="1346200"/>
          <p14:tracePt t="12897" x="1758950" y="1346200"/>
          <p14:tracePt t="12913" x="1771650" y="1346200"/>
          <p14:tracePt t="12930" x="1784350" y="1346200"/>
          <p14:tracePt t="12947" x="1803400" y="1346200"/>
          <p14:tracePt t="12963" x="1816100" y="1346200"/>
          <p14:tracePt t="12980" x="1835150" y="1346200"/>
          <p14:tracePt t="12990" x="1841500" y="1346200"/>
          <p14:tracePt t="13002" x="1854200" y="1346200"/>
          <p14:tracePt t="13013" x="1860550" y="1346200"/>
          <p14:tracePt t="13032" x="1873250" y="1346200"/>
          <p14:tracePt t="13048" x="1885950" y="1346200"/>
          <p14:tracePt t="13156" x="1892300" y="1346200"/>
          <p14:tracePt t="13179" x="1905000" y="1346200"/>
          <p14:tracePt t="13187" x="1911350" y="1346200"/>
          <p14:tracePt t="13197" x="1917700" y="1346200"/>
          <p14:tracePt t="13213" x="1943100" y="1346200"/>
          <p14:tracePt t="13230" x="1968500" y="1358900"/>
          <p14:tracePt t="13247" x="2032000" y="1365250"/>
          <p14:tracePt t="13263" x="2082800" y="1371600"/>
          <p14:tracePt t="13280" x="2139950" y="1384300"/>
          <p14:tracePt t="13297" x="2209800" y="1390650"/>
          <p14:tracePt t="13313" x="2279650" y="1397000"/>
          <p14:tracePt t="13330" x="2381250" y="1403350"/>
          <p14:tracePt t="13347" x="2476500" y="1403350"/>
          <p14:tracePt t="13363" x="2584450" y="1403350"/>
          <p14:tracePt t="13380" x="2692400" y="1403350"/>
          <p14:tracePt t="13397" x="2774950" y="1403350"/>
          <p14:tracePt t="13413" x="2851150" y="1428750"/>
          <p14:tracePt t="13430" x="2895600" y="1435100"/>
          <p14:tracePt t="13449" x="2908300" y="1435100"/>
          <p14:tracePt t="13538" x="2914650" y="1435100"/>
          <p14:tracePt t="14493" x="2914650" y="1441450"/>
          <p14:tracePt t="16228" x="2908300" y="1441450"/>
          <p14:tracePt t="16861" x="2901950" y="1441450"/>
          <p14:tracePt t="16868" x="2901950" y="1447800"/>
          <p14:tracePt t="16925" x="2895600" y="1447800"/>
          <p14:tracePt t="16932" x="2882900" y="1447800"/>
          <p14:tracePt t="16948" x="2876550" y="1454150"/>
          <p14:tracePt t="16964" x="2863850" y="1460500"/>
          <p14:tracePt t="16973" x="2857500" y="1460500"/>
          <p14:tracePt t="16986" x="2825750" y="1485900"/>
          <p14:tracePt t="17003" x="2762250" y="1511300"/>
          <p14:tracePt t="17019" x="2679700" y="1543050"/>
          <p14:tracePt t="17036" x="2597150" y="1562100"/>
          <p14:tracePt t="17053" x="2476500" y="1606550"/>
          <p14:tracePt t="17069" x="2393950" y="1631950"/>
          <p14:tracePt t="17086" x="2292350" y="1663700"/>
          <p14:tracePt t="17103" x="2171700" y="1714500"/>
          <p14:tracePt t="17120" x="2044700" y="1765300"/>
          <p14:tracePt t="17137" x="1917700" y="1803400"/>
          <p14:tracePt t="17154" x="1778000" y="1854200"/>
          <p14:tracePt t="17169" x="1739900" y="1866900"/>
          <p14:tracePt t="17186" x="1562100" y="1911350"/>
          <p14:tracePt t="17203" x="1466850" y="1943100"/>
          <p14:tracePt t="17220" x="1397000" y="1962150"/>
          <p14:tracePt t="17236" x="1314450" y="2000250"/>
          <p14:tracePt t="17253" x="1231900" y="2019300"/>
          <p14:tracePt t="17270" x="1143000" y="2044700"/>
          <p14:tracePt t="17286" x="1060450" y="2063750"/>
          <p14:tracePt t="17303" x="990600" y="2076450"/>
          <p14:tracePt t="17320" x="952500" y="2095500"/>
          <p14:tracePt t="17337" x="863600" y="2120900"/>
          <p14:tracePt t="17353" x="844550" y="2127250"/>
          <p14:tracePt t="17369" x="762000" y="2152650"/>
          <p14:tracePt t="17386" x="717550" y="2165350"/>
          <p14:tracePt t="17403" x="679450" y="2171700"/>
          <p14:tracePt t="17419" x="641350" y="2190750"/>
          <p14:tracePt t="17437" x="596900" y="2197100"/>
          <p14:tracePt t="17453" x="584200" y="2197100"/>
          <p14:tracePt t="17470" x="571500" y="2209800"/>
          <p14:tracePt t="17548" x="558800" y="2216150"/>
          <p14:tracePt t="17581" x="552450" y="2216150"/>
          <p14:tracePt t="17589" x="546100" y="2222500"/>
          <p14:tracePt t="18197" x="552450" y="2222500"/>
          <p14:tracePt t="18214" x="558800" y="2222500"/>
          <p14:tracePt t="18221" x="571500" y="2222500"/>
          <p14:tracePt t="18238" x="584200" y="2222500"/>
          <p14:tracePt t="18246" x="590550" y="2216150"/>
          <p14:tracePt t="18379" x="596900" y="2216150"/>
          <p14:tracePt t="26543" x="609600" y="2216150"/>
          <p14:tracePt t="26552" x="622300" y="2209800"/>
          <p14:tracePt t="26560" x="635000" y="2209800"/>
          <p14:tracePt t="26569" x="660400" y="2209800"/>
          <p14:tracePt t="26584" x="692150" y="2209800"/>
          <p14:tracePt t="26593" x="717550" y="2209800"/>
          <p14:tracePt t="26601" x="736600" y="2209800"/>
          <p14:tracePt t="26618" x="781050" y="2209800"/>
          <p14:tracePt t="26634" x="863600" y="2216150"/>
          <p14:tracePt t="26654" x="946150" y="2235200"/>
          <p14:tracePt t="26668" x="1009650" y="2266950"/>
          <p14:tracePt t="26685" x="1060450" y="2292350"/>
          <p14:tracePt t="26702" x="1117600" y="2317750"/>
          <p14:tracePt t="26718" x="1130300" y="2317750"/>
          <p14:tracePt t="26734" x="1174750" y="2317750"/>
          <p14:tracePt t="26751" x="1200150" y="2317750"/>
          <p14:tracePt t="26768" x="1212850" y="2317750"/>
          <p14:tracePt t="26785" x="1219200" y="2317750"/>
          <p14:tracePt t="26833" x="1225550" y="2317750"/>
          <p14:tracePt t="26842" x="1231900" y="2317750"/>
          <p14:tracePt t="26851" x="1238250" y="2317750"/>
          <p14:tracePt t="26868" x="1244600" y="2317750"/>
          <p14:tracePt t="26886" x="1263650" y="2317750"/>
          <p14:tracePt t="26902" x="1320800" y="2330450"/>
          <p14:tracePt t="26918" x="1365250" y="2349500"/>
          <p14:tracePt t="26935" x="1422400" y="2355850"/>
          <p14:tracePt t="26951" x="1435100" y="2355850"/>
          <p14:tracePt t="26968" x="1441450" y="2355850"/>
          <p14:tracePt t="27603" x="1447800" y="2355850"/>
          <p14:tracePt t="27618" x="1403350" y="2374900"/>
          <p14:tracePt t="27627" x="1314450" y="2400300"/>
          <p14:tracePt t="27639" x="1174750" y="2438400"/>
          <p14:tracePt t="27656" x="1085850" y="2463800"/>
          <p14:tracePt t="27673" x="1022350" y="2482850"/>
          <p14:tracePt t="27689" x="977900" y="2501900"/>
          <p14:tracePt t="27706" x="952500" y="2508250"/>
          <p14:tracePt t="27723" x="933450" y="2508250"/>
          <p14:tracePt t="27739" x="927100" y="2508250"/>
          <p14:tracePt t="27833" x="914400" y="2508250"/>
          <p14:tracePt t="28170" x="908050" y="2508250"/>
          <p14:tracePt t="28177" x="914400" y="2470150"/>
          <p14:tracePt t="28186" x="971550" y="2419350"/>
          <p14:tracePt t="28194" x="1041400" y="2381250"/>
          <p14:tracePt t="28211" x="1187450" y="2273300"/>
          <p14:tracePt t="28228" x="1365250" y="2178050"/>
          <p14:tracePt t="28244" x="1555750" y="2095500"/>
          <p14:tracePt t="28263" x="1708150" y="2057400"/>
          <p14:tracePt t="28279" x="1860550" y="2019300"/>
          <p14:tracePt t="28295" x="2012950" y="1981200"/>
          <p14:tracePt t="28311" x="2044700" y="1968500"/>
          <p14:tracePt t="28328" x="2051050" y="1955800"/>
          <p14:tracePt t="28361" x="2057400" y="1955800"/>
          <p14:tracePt t="28379" x="2057400" y="1949450"/>
          <p14:tracePt t="28569" x="2057400" y="1943100"/>
          <p14:tracePt t="28576" x="2051050" y="1936750"/>
          <p14:tracePt t="28585" x="2044700" y="1936750"/>
          <p14:tracePt t="28593" x="2019300" y="1936750"/>
          <p14:tracePt t="28610" x="1962150" y="1930400"/>
          <p14:tracePt t="28626" x="1879600" y="1924050"/>
          <p14:tracePt t="28643" x="1816100" y="1911350"/>
          <p14:tracePt t="28660" x="1778000" y="1911350"/>
          <p14:tracePt t="28962" x="1790700" y="1911350"/>
          <p14:tracePt t="28971" x="1822450" y="1911350"/>
          <p14:tracePt t="28980" x="1866900" y="1911350"/>
          <p14:tracePt t="28987" x="1930400" y="1911350"/>
          <p14:tracePt t="29004" x="2089150" y="1885950"/>
          <p14:tracePt t="29021" x="2292350" y="1860550"/>
          <p14:tracePt t="29037" x="2463800" y="1835150"/>
          <p14:tracePt t="29054" x="2622550" y="1809750"/>
          <p14:tracePt t="29073" x="2755900" y="1803400"/>
          <p14:tracePt t="29087" x="2921000" y="1803400"/>
          <p14:tracePt t="29103" x="2997200" y="1803400"/>
          <p14:tracePt t="29120" x="3073400" y="1803400"/>
          <p14:tracePt t="29137" x="3143250" y="1803400"/>
          <p14:tracePt t="29153" x="3194050" y="1803400"/>
          <p14:tracePt t="29170" x="3232150" y="1803400"/>
          <p14:tracePt t="29187" x="3257550" y="1797050"/>
          <p14:tracePt t="29204" x="3270250" y="1790700"/>
          <p14:tracePt t="29221" x="3276600" y="1790700"/>
          <p14:tracePt t="29267" x="3282950" y="1790700"/>
          <p14:tracePt t="29276" x="3289300" y="1790700"/>
          <p14:tracePt t="29287" x="3295650" y="1790700"/>
          <p14:tracePt t="29304" x="3321050" y="1790700"/>
          <p14:tracePt t="29320" x="3352800" y="1790700"/>
          <p14:tracePt t="29337" x="3371850" y="1790700"/>
          <p14:tracePt t="29354" x="3378200" y="1790700"/>
          <p14:tracePt t="31522" x="3378200" y="1797050"/>
          <p14:tracePt t="31540" x="3359150" y="1803400"/>
          <p14:tracePt t="31547" x="3333750" y="1816100"/>
          <p14:tracePt t="31555" x="3295650" y="1841500"/>
          <p14:tracePt t="31564" x="3257550" y="1873250"/>
          <p14:tracePt t="31581" x="3175000" y="1911350"/>
          <p14:tracePt t="31598" x="3073400" y="1955800"/>
          <p14:tracePt t="31615" x="2978150" y="1993900"/>
          <p14:tracePt t="31632" x="2863850" y="2038350"/>
          <p14:tracePt t="31648" x="2781300" y="2089150"/>
          <p14:tracePt t="31664" x="2717800" y="2120900"/>
          <p14:tracePt t="31681" x="2622550" y="2178050"/>
          <p14:tracePt t="31698" x="2540000" y="2216150"/>
          <p14:tracePt t="31715" x="2457450" y="2235200"/>
          <p14:tracePt t="31731" x="2362200" y="2286000"/>
          <p14:tracePt t="31748" x="2260600" y="2330450"/>
          <p14:tracePt t="31765" x="2146300" y="2381250"/>
          <p14:tracePt t="31782" x="2057400" y="2413000"/>
          <p14:tracePt t="31798" x="1993900" y="2425700"/>
          <p14:tracePt t="31817" x="1924050" y="2444750"/>
          <p14:tracePt t="31833" x="1822450" y="2457450"/>
          <p14:tracePt t="31848" x="1771650" y="2457450"/>
          <p14:tracePt t="31865" x="1720850" y="2463800"/>
          <p14:tracePt t="31882" x="1663700" y="2463800"/>
          <p14:tracePt t="31898" x="1606550" y="2463800"/>
          <p14:tracePt t="31915" x="1568450" y="2463800"/>
          <p14:tracePt t="31931" x="1530350" y="2463800"/>
          <p14:tracePt t="31948" x="1511300" y="2463800"/>
          <p14:tracePt t="31965" x="1492250" y="2463800"/>
          <p14:tracePt t="31982" x="1473200" y="2463800"/>
          <p14:tracePt t="31999" x="1466850" y="2463800"/>
          <p14:tracePt t="32016" x="1441450" y="2463800"/>
          <p14:tracePt t="32032" x="1409700" y="2463800"/>
          <p14:tracePt t="32049" x="1365250" y="2463800"/>
          <p14:tracePt t="32065" x="1308100" y="2463800"/>
          <p14:tracePt t="32082" x="1270000" y="2463800"/>
          <p14:tracePt t="32098" x="1238250" y="2463800"/>
          <p14:tracePt t="32115" x="1193800" y="2463800"/>
          <p14:tracePt t="32132" x="1162050" y="2451100"/>
          <p14:tracePt t="32148" x="1143000" y="2444750"/>
          <p14:tracePt t="32154" x="1123950" y="2444750"/>
          <p14:tracePt t="32171" x="1104900" y="2438400"/>
          <p14:tracePt t="32182" x="1098550" y="2438400"/>
          <p14:tracePt t="32198" x="1079500" y="2425700"/>
          <p14:tracePt t="32217" x="1054100" y="2413000"/>
          <p14:tracePt t="32232" x="1047750" y="2413000"/>
          <p14:tracePt t="32248" x="1028700" y="2413000"/>
          <p14:tracePt t="32282" x="1022350" y="2413000"/>
          <p14:tracePt t="33878" x="1016000" y="2406650"/>
          <p14:tracePt t="33886" x="1022350" y="2400300"/>
          <p14:tracePt t="33894" x="1041400" y="2393950"/>
          <p14:tracePt t="33903" x="1085850" y="2381250"/>
          <p14:tracePt t="33919" x="1238250" y="2336800"/>
          <p14:tracePt t="33937" x="1555750" y="2247900"/>
          <p14:tracePt t="33953" x="1803400" y="2197100"/>
          <p14:tracePt t="33969" x="1968500" y="2178050"/>
          <p14:tracePt t="33986" x="2432050" y="2114550"/>
          <p14:tracePt t="34003" x="2889250" y="2051050"/>
          <p14:tracePt t="34019" x="3302000" y="1987550"/>
          <p14:tracePt t="34036" x="3740150" y="1911350"/>
          <p14:tracePt t="34052" x="3975100" y="1873250"/>
          <p14:tracePt t="34069" x="4197350" y="1873250"/>
          <p14:tracePt t="34086" x="4394200" y="1873250"/>
          <p14:tracePt t="34102" x="4565650" y="1873250"/>
          <p14:tracePt t="34119" x="4724400" y="1905000"/>
          <p14:tracePt t="34137" x="4876800" y="1943100"/>
          <p14:tracePt t="34154" x="5130800" y="2025650"/>
          <p14:tracePt t="34169" x="5289550" y="2063750"/>
          <p14:tracePt t="34186" x="5454650" y="2146300"/>
          <p14:tracePt t="34203" x="5619750" y="2203450"/>
          <p14:tracePt t="34219" x="5810250" y="2279650"/>
          <p14:tracePt t="34236" x="5949950" y="2324100"/>
          <p14:tracePt t="34253" x="6064250" y="2355850"/>
          <p14:tracePt t="34269" x="6108700" y="2362200"/>
          <p14:tracePt t="34286" x="6127750" y="2362200"/>
          <p14:tracePt t="34303" x="6134100" y="2362200"/>
          <p14:tracePt t="34364" x="6153150" y="2368550"/>
          <p14:tracePt t="34371" x="6178550" y="2387600"/>
          <p14:tracePt t="34380" x="6210300" y="2406650"/>
          <p14:tracePt t="34388" x="6267450" y="2425700"/>
          <p14:tracePt t="34403" x="6419850" y="2482850"/>
          <p14:tracePt t="34419" x="6604000" y="2514600"/>
          <p14:tracePt t="34436" x="6781800" y="2520950"/>
          <p14:tracePt t="34453" x="6953250" y="2520950"/>
          <p14:tracePt t="34470" x="7112000" y="2520950"/>
          <p14:tracePt t="34486" x="7219950" y="2508250"/>
          <p14:tracePt t="34503" x="7289800" y="2489200"/>
          <p14:tracePt t="34520" x="7321550" y="2482850"/>
          <p14:tracePt t="34536" x="7334250" y="2476500"/>
          <p14:tracePt t="34553" x="7346950" y="2470150"/>
          <p14:tracePt t="34569" x="7366000" y="2470150"/>
          <p14:tracePt t="34586" x="7385050" y="2463800"/>
          <p14:tracePt t="34603" x="7410450" y="2457450"/>
          <p14:tracePt t="34619" x="7423150" y="2451100"/>
          <p14:tracePt t="34637" x="7435850" y="2444750"/>
          <p14:tracePt t="34771" x="7435850" y="2438400"/>
          <p14:tracePt t="34780" x="7429500" y="2438400"/>
          <p14:tracePt t="34787" x="7423150" y="2438400"/>
          <p14:tracePt t="34803" x="7397750" y="2438400"/>
          <p14:tracePt t="34820" x="7372350" y="2425700"/>
          <p14:tracePt t="34836" x="7346950" y="2425700"/>
          <p14:tracePt t="34853" x="7340600" y="2425700"/>
          <p14:tracePt t="34870" x="7327900" y="2425700"/>
          <p14:tracePt t="34903" x="7321550" y="2425700"/>
          <p14:tracePt t="34921" x="7315200" y="2425700"/>
          <p14:tracePt t="34938" x="7308850" y="2425700"/>
          <p14:tracePt t="34953" x="7296150" y="2432050"/>
          <p14:tracePt t="34990" x="7283450" y="2432050"/>
          <p14:tracePt t="35003" x="7270750" y="2438400"/>
          <p14:tracePt t="35118" x="7258050" y="2438400"/>
          <p14:tracePt t="35134" x="7251700" y="2438400"/>
          <p14:tracePt t="35142" x="7251700" y="2444750"/>
          <p14:tracePt t="35158" x="7232650" y="2444750"/>
          <p14:tracePt t="35170" x="7207250" y="2451100"/>
          <p14:tracePt t="35187" x="7181850" y="2451100"/>
          <p14:tracePt t="35194" x="7162800" y="2457450"/>
          <p14:tracePt t="35204" x="7150100" y="2457450"/>
          <p14:tracePt t="35220" x="7137400" y="2457450"/>
          <p14:tracePt t="35237" x="7131050" y="2457450"/>
          <p14:tracePt t="35422" x="7143750" y="2457450"/>
          <p14:tracePt t="35430" x="7162800" y="2457450"/>
          <p14:tracePt t="35437" x="7181850" y="2457450"/>
          <p14:tracePt t="35459" x="7270750" y="2457450"/>
          <p14:tracePt t="35476" x="7353300" y="2457450"/>
          <p14:tracePt t="35492" x="7467600" y="2444750"/>
          <p14:tracePt t="35509" x="7581900" y="2444750"/>
          <p14:tracePt t="35526" x="7670800" y="2444750"/>
          <p14:tracePt t="35542" x="7734300" y="2444750"/>
          <p14:tracePt t="35559" x="7778750" y="2444750"/>
          <p14:tracePt t="35576" x="7829550" y="2444750"/>
          <p14:tracePt t="35593" x="7861300" y="2444750"/>
          <p14:tracePt t="35610" x="7950200" y="2444750"/>
          <p14:tracePt t="35626" x="8026400" y="2444750"/>
          <p14:tracePt t="35642" x="8102600" y="2444750"/>
          <p14:tracePt t="35659" x="8197850" y="2444750"/>
          <p14:tracePt t="35676" x="8274050" y="2444750"/>
          <p14:tracePt t="35686" x="8337550" y="2444750"/>
          <p14:tracePt t="35694" x="8388350" y="2444750"/>
          <p14:tracePt t="35710" x="8489950" y="2444750"/>
          <p14:tracePt t="35726" x="8566150" y="2444750"/>
          <p14:tracePt t="35743" x="8616950" y="2444750"/>
          <p14:tracePt t="35760" x="8661400" y="2438400"/>
          <p14:tracePt t="35776" x="8686800" y="2432050"/>
          <p14:tracePt t="35793" x="8712200" y="2432050"/>
          <p14:tracePt t="35844" x="8724900" y="2419350"/>
          <p14:tracePt t="35950" x="8731250" y="2419350"/>
          <p14:tracePt t="50715" x="8712200" y="2419350"/>
          <p14:tracePt t="50724" x="8686800" y="2425700"/>
          <p14:tracePt t="50731" x="8655050" y="2425700"/>
          <p14:tracePt t="50739" x="8636000" y="2432050"/>
          <p14:tracePt t="50756" x="8559800" y="2457450"/>
          <p14:tracePt t="50773" x="8458200" y="2482850"/>
          <p14:tracePt t="50789" x="8337550" y="2514600"/>
          <p14:tracePt t="50806" x="8191500" y="2565400"/>
          <p14:tracePt t="50823" x="8096250" y="2590800"/>
          <p14:tracePt t="50839" x="7994650" y="2622550"/>
          <p14:tracePt t="50847" x="7950200" y="2628900"/>
          <p14:tracePt t="50856" x="7899400" y="2647950"/>
          <p14:tracePt t="50873" x="7810500" y="2717800"/>
          <p14:tracePt t="50889" x="7778750" y="2743200"/>
          <p14:tracePt t="50906" x="7772400" y="2755900"/>
          <p14:tracePt t="50922" x="7753350" y="2762250"/>
          <p14:tracePt t="50939" x="7740650" y="2774950"/>
          <p14:tracePt t="50956" x="7721600" y="2781300"/>
          <p14:tracePt t="50972" x="7689850" y="2800350"/>
          <p14:tracePt t="50989" x="7651750" y="2806700"/>
          <p14:tracePt t="51006" x="7600950" y="2825750"/>
          <p14:tracePt t="51023" x="7493000" y="2851150"/>
          <p14:tracePt t="51039" x="7366000" y="2889250"/>
          <p14:tracePt t="51058" x="7219950" y="2946400"/>
          <p14:tracePt t="51073" x="7162800" y="2952750"/>
          <p14:tracePt t="51089" x="7029450" y="2984500"/>
          <p14:tracePt t="51106" x="6959600" y="2997200"/>
          <p14:tracePt t="51123" x="6921500" y="2997200"/>
          <p14:tracePt t="51139" x="6877050" y="3003550"/>
          <p14:tracePt t="51156" x="6845300" y="3016250"/>
          <p14:tracePt t="51173" x="6826250" y="3016250"/>
          <p14:tracePt t="51189" x="6807200" y="3022600"/>
          <p14:tracePt t="51206" x="6781800" y="3022600"/>
          <p14:tracePt t="51223" x="6750050" y="3022600"/>
          <p14:tracePt t="51240" x="6699250" y="3028950"/>
          <p14:tracePt t="51257" x="6629400" y="3054350"/>
          <p14:tracePt t="51273" x="6578600" y="3067050"/>
          <p14:tracePt t="51290" x="6553200" y="3067050"/>
          <p14:tracePt t="51306" x="6553200" y="3073400"/>
          <p14:tracePt t="51925" x="6546850" y="3079750"/>
          <p14:tracePt t="51933" x="6508750" y="3092450"/>
          <p14:tracePt t="51942" x="6489700" y="3092450"/>
          <p14:tracePt t="51949" x="6483350" y="3105150"/>
          <p14:tracePt t="51981" x="6477000" y="3105150"/>
          <p14:tracePt t="51989" x="6464300" y="3105150"/>
          <p14:tracePt t="51999" x="6457950" y="3111500"/>
          <p14:tracePt t="52016" x="6432550" y="3117850"/>
          <p14:tracePt t="52033" x="6413500" y="3117850"/>
          <p14:tracePt t="52050" x="6400800" y="3117850"/>
          <p14:tracePt t="52066" x="6381750" y="3117850"/>
          <p14:tracePt t="52082" x="6350000" y="3117850"/>
          <p14:tracePt t="52099" x="6305550" y="3117850"/>
          <p14:tracePt t="52116" x="6248400" y="3117850"/>
          <p14:tracePt t="52132" x="6203950" y="3117850"/>
          <p14:tracePt t="52149" x="6153150" y="3117850"/>
          <p14:tracePt t="52166" x="6121400" y="3105150"/>
          <p14:tracePt t="52182" x="6115050" y="3105150"/>
          <p14:tracePt t="52199" x="6102350" y="3105150"/>
          <p14:tracePt t="52268" x="6096000" y="3105150"/>
          <p14:tracePt t="52276" x="6096000" y="3098800"/>
          <p14:tracePt t="52292" x="6089650" y="3098800"/>
          <p14:tracePt t="52300" x="6083300" y="3098800"/>
          <p14:tracePt t="52316" x="6045200" y="3098800"/>
          <p14:tracePt t="52333" x="6007100" y="3098800"/>
          <p14:tracePt t="52350" x="5956300" y="3092450"/>
          <p14:tracePt t="52356" x="5930900" y="3092450"/>
          <p14:tracePt t="52366" x="5918200" y="3086100"/>
          <p14:tracePt t="52383" x="5886450" y="3086100"/>
          <p14:tracePt t="52399" x="5861050" y="3086100"/>
          <p14:tracePt t="52416" x="5848350" y="3086100"/>
          <p14:tracePt t="52450" x="5842000" y="3086100"/>
          <p14:tracePt t="53037" x="5829300" y="3086100"/>
          <p14:tracePt t="53044" x="5797550" y="3086100"/>
          <p14:tracePt t="53052" x="5753100" y="3098800"/>
          <p14:tracePt t="53061" x="5715000" y="3105150"/>
          <p14:tracePt t="53077" x="5632450" y="3105150"/>
          <p14:tracePt t="53094" x="5524500" y="3111500"/>
          <p14:tracePt t="53111" x="5410200" y="3124200"/>
          <p14:tracePt t="53144" x="5245100" y="3155950"/>
          <p14:tracePt t="53161" x="5200650" y="3162300"/>
          <p14:tracePt t="53177" x="5175250" y="3175000"/>
          <p14:tracePt t="53194" x="5168900" y="3175000"/>
          <p14:tracePt t="53211" x="5156200" y="3175000"/>
          <p14:tracePt t="53244" x="5149850" y="3175000"/>
          <p14:tracePt t="54062" x="5124450" y="3175000"/>
          <p14:tracePt t="54079" x="5099050" y="3175000"/>
          <p14:tracePt t="54086" x="5092700" y="3168650"/>
          <p14:tracePt t="54094" x="5073650" y="3168650"/>
          <p14:tracePt t="54103" x="5048250" y="3162300"/>
          <p14:tracePt t="54120" x="5010150" y="3149600"/>
          <p14:tracePt t="54137" x="4978400" y="3149600"/>
          <p14:tracePt t="54157" x="4946650" y="3143250"/>
          <p14:tracePt t="54171" x="4933950" y="3143250"/>
          <p14:tracePt t="54187" x="4927600" y="3143250"/>
          <p14:tracePt t="54203" x="4914900" y="3143250"/>
          <p14:tracePt t="54220" x="4902200" y="3143250"/>
          <p14:tracePt t="54237" x="4883150" y="3143250"/>
          <p14:tracePt t="54253" x="4851400" y="3143250"/>
          <p14:tracePt t="54270" x="4819650" y="3143250"/>
          <p14:tracePt t="54287" x="4787900" y="3136900"/>
          <p14:tracePt t="54303" x="4768850" y="3136900"/>
          <p14:tracePt t="54320" x="4749800" y="3124200"/>
          <p14:tracePt t="54337" x="4737100" y="3117850"/>
          <p14:tracePt t="54355" x="4705350" y="3111500"/>
          <p14:tracePt t="54370" x="4679950" y="3111500"/>
          <p14:tracePt t="54387" x="4616450" y="3092450"/>
          <p14:tracePt t="54403" x="4572000" y="3079750"/>
          <p14:tracePt t="54420" x="4540250" y="3073400"/>
          <p14:tracePt t="54437" x="4508500" y="3054350"/>
          <p14:tracePt t="54454" x="4489450" y="3054350"/>
          <p14:tracePt t="54535" x="4483100" y="3054350"/>
          <p14:tracePt t="54607" x="4476750" y="3054350"/>
          <p14:tracePt t="54615" x="4470400" y="3054350"/>
          <p14:tracePt t="54669" x="4464050" y="3054350"/>
          <p14:tracePt t="56023" x="4457700" y="3054350"/>
          <p14:tracePt t="56063" x="4451350" y="3054350"/>
          <p14:tracePt t="56160" x="4445000" y="3054350"/>
          <p14:tracePt t="57693" x="4438650" y="3054350"/>
          <p14:tracePt t="57903" x="4432300" y="3060700"/>
          <p14:tracePt t="58040" x="4464050" y="3060700"/>
          <p14:tracePt t="58048" x="4521200" y="3060700"/>
          <p14:tracePt t="58059" x="4591050" y="3060700"/>
          <p14:tracePt t="58076" x="4806950" y="3079750"/>
          <p14:tracePt t="58092" x="5111750" y="3130550"/>
          <p14:tracePt t="58109" x="5391150" y="3155950"/>
          <p14:tracePt t="58126" x="5524500" y="3175000"/>
          <p14:tracePt t="58142" x="5848350" y="3175000"/>
          <p14:tracePt t="58159" x="5899150" y="3175000"/>
          <p14:tracePt t="58176" x="5911850" y="3175000"/>
          <p14:tracePt t="58335" x="5918200" y="3175000"/>
          <p14:tracePt t="58351" x="5924550" y="3175000"/>
          <p14:tracePt t="58360" x="5930900" y="3175000"/>
          <p14:tracePt t="58368" x="5943600" y="3175000"/>
          <p14:tracePt t="58376" x="5962650" y="3175000"/>
          <p14:tracePt t="58392" x="5975350" y="3175000"/>
          <p14:tracePt t="58409" x="5994400" y="3168650"/>
          <p14:tracePt t="58552" x="6000750" y="3168650"/>
          <p14:tracePt t="58568" x="6013450" y="3162300"/>
          <p14:tracePt t="58592" x="6026150" y="3155950"/>
          <p14:tracePt t="58608" x="6038850" y="3149600"/>
          <p14:tracePt t="58656" x="6045200" y="3143250"/>
          <p14:tracePt t="58776" x="6051550" y="3136900"/>
          <p14:tracePt t="58848" x="6057900" y="3130550"/>
          <p14:tracePt t="58865" x="6064250" y="3124200"/>
          <p14:tracePt t="58872" x="6070600" y="3117850"/>
          <p14:tracePt t="62649" x="6076950" y="3117850"/>
          <p14:tracePt t="62657" x="6096000" y="3117850"/>
          <p14:tracePt t="62666" x="6121400" y="3111500"/>
          <p14:tracePt t="62674" x="6159500" y="3105150"/>
          <p14:tracePt t="62691" x="6210300" y="3086100"/>
          <p14:tracePt t="62707" x="6248400" y="3079750"/>
          <p14:tracePt t="62724" x="6280150" y="3079750"/>
          <p14:tracePt t="62741" x="6324600" y="3079750"/>
          <p14:tracePt t="62758" x="6337300" y="3079750"/>
          <p14:tracePt t="62774" x="6343650" y="3079750"/>
          <p14:tracePt t="62791" x="6356350" y="3079750"/>
          <p14:tracePt t="63010" x="6343650" y="3079750"/>
          <p14:tracePt t="63018" x="6318250" y="3079750"/>
          <p14:tracePt t="63027" x="6280150" y="3086100"/>
          <p14:tracePt t="63035" x="6223000" y="3086100"/>
          <p14:tracePt t="63052" x="6096000" y="3098800"/>
          <p14:tracePt t="63068" x="5937250" y="3105150"/>
          <p14:tracePt t="63085" x="5753100" y="3136900"/>
          <p14:tracePt t="63104" x="5518150" y="3175000"/>
          <p14:tracePt t="63118" x="5334000" y="3187700"/>
          <p14:tracePt t="63134" x="4470400" y="3251200"/>
          <p14:tracePt t="63151" x="4121150" y="3251200"/>
          <p14:tracePt t="63168" x="3797300" y="3251200"/>
          <p14:tracePt t="63185" x="3346450" y="3251200"/>
          <p14:tracePt t="63202" x="2794000" y="3213100"/>
          <p14:tracePt t="63218" x="2209800" y="3130550"/>
          <p14:tracePt t="63235" x="1524000" y="3041650"/>
          <p14:tracePt t="63252" x="946150" y="2971800"/>
          <p14:tracePt t="63268" x="463550" y="2946400"/>
          <p14:tracePt t="63285" x="133350" y="2946400"/>
          <p14:tracePt t="63303" x="0" y="2946400"/>
          <p14:tracePt t="63335" x="0" y="2959100"/>
          <p14:tracePt t="63352" x="0" y="2978150"/>
          <p14:tracePt t="63369" x="0" y="2984500"/>
          <p14:tracePt t="63385" x="0" y="2990850"/>
          <p14:tracePt t="63418" x="0" y="2997200"/>
          <p14:tracePt t="63435" x="0" y="3009900"/>
          <p14:tracePt t="63498" x="0" y="3016250"/>
          <p14:tracePt t="63515" x="0" y="3028950"/>
          <p14:tracePt t="63555" x="0" y="3035300"/>
          <p14:tracePt t="63578" x="0" y="3041650"/>
          <p14:tracePt t="63594" x="0" y="3060700"/>
          <p14:tracePt t="63602" x="0" y="3067050"/>
          <p14:tracePt t="63611" x="0" y="3092450"/>
          <p14:tracePt t="63619" x="6350" y="3111500"/>
          <p14:tracePt t="63635" x="88900" y="3168650"/>
          <p14:tracePt t="63652" x="209550" y="3219450"/>
          <p14:tracePt t="63669" x="361950" y="3270250"/>
          <p14:tracePt t="63685" x="495300" y="3314700"/>
          <p14:tracePt t="63703" x="628650" y="3327400"/>
          <p14:tracePt t="63719" x="660400" y="3333750"/>
          <p14:tracePt t="63735" x="736600" y="3340100"/>
          <p14:tracePt t="63752" x="749300" y="3340100"/>
          <p14:tracePt t="63769" x="774700" y="3340100"/>
          <p14:tracePt t="63785" x="819150" y="3340100"/>
          <p14:tracePt t="63802" x="889000" y="3340100"/>
          <p14:tracePt t="63818" x="1028700" y="3365500"/>
          <p14:tracePt t="63835" x="1181100" y="3384550"/>
          <p14:tracePt t="63852" x="1314450" y="3409950"/>
          <p14:tracePt t="63869" x="1346200" y="3409950"/>
          <p14:tracePt t="63885" x="1365250" y="3409950"/>
          <p14:tracePt t="64010" x="1371600" y="3409950"/>
          <p14:tracePt t="64027" x="1371600" y="3416300"/>
          <p14:tracePt t="64034" x="1371600" y="3429000"/>
          <p14:tracePt t="64051" x="1371600" y="3441700"/>
          <p14:tracePt t="64060" x="1365250" y="3467100"/>
          <p14:tracePt t="64069" x="1358900" y="3479800"/>
          <p14:tracePt t="64086" x="1352550" y="3492500"/>
          <p14:tracePt t="64103" x="1339850" y="3517900"/>
          <p14:tracePt t="64120" x="1314450" y="3536950"/>
          <p14:tracePt t="64136" x="1289050" y="3549650"/>
          <p14:tracePt t="64153" x="1257300" y="3556000"/>
          <p14:tracePt t="64169" x="1225550" y="3575050"/>
          <p14:tracePt t="64186" x="1212850" y="3581400"/>
          <p14:tracePt t="64202" x="1200150" y="3581400"/>
          <p14:tracePt t="64219" x="1181100" y="3581400"/>
          <p14:tracePt t="64236" x="1155700" y="3581400"/>
          <p14:tracePt t="64253" x="1136650" y="3581400"/>
          <p14:tracePt t="64269" x="1117600" y="3581400"/>
          <p14:tracePt t="64287" x="1085850" y="3575050"/>
          <p14:tracePt t="64302" x="1047750" y="3556000"/>
          <p14:tracePt t="64319" x="971550" y="3511550"/>
          <p14:tracePt t="64336" x="939800" y="3479800"/>
          <p14:tracePt t="64353" x="908050" y="3454400"/>
          <p14:tracePt t="64369" x="882650" y="3435350"/>
          <p14:tracePt t="64386" x="869950" y="3416300"/>
          <p14:tracePt t="64403" x="857250" y="3397250"/>
          <p14:tracePt t="64419" x="850900" y="3378200"/>
          <p14:tracePt t="64436" x="844550" y="3352800"/>
          <p14:tracePt t="64444" x="831850" y="3340100"/>
          <p14:tracePt t="64453" x="831850" y="3321050"/>
          <p14:tracePt t="64470" x="831850" y="3282950"/>
          <p14:tracePt t="64486" x="831850" y="3244850"/>
          <p14:tracePt t="64504" x="831850" y="3194050"/>
          <p14:tracePt t="64519" x="844550" y="3168650"/>
          <p14:tracePt t="64536" x="895350" y="3124200"/>
          <p14:tracePt t="64552" x="958850" y="3086100"/>
          <p14:tracePt t="64569" x="1016000" y="3060700"/>
          <p14:tracePt t="64586" x="1117600" y="3028950"/>
          <p14:tracePt t="64603" x="1219200" y="2997200"/>
          <p14:tracePt t="64619" x="1327150" y="2997200"/>
          <p14:tracePt t="64636" x="1466850" y="2997200"/>
          <p14:tracePt t="64653" x="1593850" y="2997200"/>
          <p14:tracePt t="64670" x="1689100" y="2997200"/>
          <p14:tracePt t="64686" x="1752600" y="3022600"/>
          <p14:tracePt t="64703" x="1797050" y="3054350"/>
          <p14:tracePt t="64719" x="1828800" y="3124200"/>
          <p14:tracePt t="64736" x="1879600" y="3219450"/>
          <p14:tracePt t="64753" x="1917700" y="3321050"/>
          <p14:tracePt t="64769" x="1974850" y="3441700"/>
          <p14:tracePt t="64786" x="2032000" y="3556000"/>
          <p14:tracePt t="64803" x="2114550" y="3676650"/>
          <p14:tracePt t="64820" x="2216150" y="3771900"/>
          <p14:tracePt t="64836" x="2343150" y="3860800"/>
          <p14:tracePt t="64853" x="2495550" y="3924300"/>
          <p14:tracePt t="64870" x="2628900" y="3968750"/>
          <p14:tracePt t="64887" x="2749550" y="4000500"/>
          <p14:tracePt t="64904" x="2933700" y="4025900"/>
          <p14:tracePt t="64920" x="2978150" y="4032250"/>
          <p14:tracePt t="64925" x="3022600" y="4038600"/>
          <p14:tracePt t="64936" x="3117850" y="4051300"/>
          <p14:tracePt t="64953" x="3251200" y="4070350"/>
          <p14:tracePt t="64970" x="3435350" y="4108450"/>
          <p14:tracePt t="64987" x="3581400" y="4133850"/>
          <p14:tracePt t="65003" x="3702050" y="4146550"/>
          <p14:tracePt t="65020" x="3790950" y="4146550"/>
          <p14:tracePt t="65037" x="3841750" y="4146550"/>
          <p14:tracePt t="65053" x="3860800" y="4146550"/>
          <p14:tracePt t="65070" x="3867150" y="4140200"/>
          <p14:tracePt t="65087" x="3867150" y="4133850"/>
          <p14:tracePt t="65108" x="3867150" y="4127500"/>
          <p14:tracePt t="65139" x="3873500" y="4121150"/>
          <p14:tracePt t="65156" x="3879850" y="4121150"/>
          <p14:tracePt t="65163" x="3886200" y="4108450"/>
          <p14:tracePt t="65187" x="3892550" y="4108450"/>
          <p14:tracePt t="65203" x="3898900" y="4108450"/>
          <p14:tracePt t="65284" x="3898900" y="4102100"/>
          <p14:tracePt t="65315" x="3898900" y="4095750"/>
          <p14:tracePt t="65324" x="3879850" y="4076700"/>
          <p14:tracePt t="65332" x="3854450" y="4070350"/>
          <p14:tracePt t="65340" x="3803650" y="4051300"/>
          <p14:tracePt t="65353" x="3714750" y="4019550"/>
          <p14:tracePt t="65370" x="3644900" y="4000500"/>
          <p14:tracePt t="65387" x="3632200" y="4000500"/>
          <p14:tracePt t="65404" x="3619500" y="4000500"/>
          <p14:tracePt t="65915" x="3613150" y="3994150"/>
          <p14:tracePt t="65930" x="3632200" y="3994150"/>
          <p14:tracePt t="65938" x="3638550" y="3994150"/>
          <p14:tracePt t="65946" x="3663950" y="3994150"/>
          <p14:tracePt t="65956" x="3676650" y="3994150"/>
          <p14:tracePt t="65973" x="3727450" y="3994150"/>
          <p14:tracePt t="65989" x="3790950" y="3994150"/>
          <p14:tracePt t="66006" x="3867150" y="3994150"/>
          <p14:tracePt t="66024" x="3930650" y="3994150"/>
          <p14:tracePt t="66041" x="4083050" y="3994150"/>
          <p14:tracePt t="66056" x="4178300" y="3994150"/>
          <p14:tracePt t="66073" x="4267200" y="3975100"/>
          <p14:tracePt t="66090" x="4368800" y="3962400"/>
          <p14:tracePt t="66106" x="4451350" y="3962400"/>
          <p14:tracePt t="66123" x="4559300" y="3962400"/>
          <p14:tracePt t="66140" x="4673600" y="3962400"/>
          <p14:tracePt t="66156" x="4775200" y="3962400"/>
          <p14:tracePt t="66173" x="4832350" y="3956050"/>
          <p14:tracePt t="66190" x="4864100" y="3943350"/>
          <p14:tracePt t="67085" x="4902200" y="3943350"/>
          <p14:tracePt t="67092" x="4940300" y="3943350"/>
          <p14:tracePt t="67102" x="4978400" y="3943350"/>
          <p14:tracePt t="67110" x="5041900" y="3943350"/>
          <p14:tracePt t="67126" x="5175250" y="3943350"/>
          <p14:tracePt t="67143" x="5340350" y="3943350"/>
          <p14:tracePt t="67160" x="5549900" y="3943350"/>
          <p14:tracePt t="67177" x="5683250" y="3956050"/>
          <p14:tracePt t="67193" x="5734050" y="3956050"/>
          <p14:tracePt t="67209" x="5778500" y="3956050"/>
          <p14:tracePt t="67226" x="5791200" y="3956050"/>
          <p14:tracePt t="67243" x="5797550" y="3956050"/>
          <p14:tracePt t="67276" x="5816600" y="3956050"/>
          <p14:tracePt t="67293" x="5829300" y="3956050"/>
          <p14:tracePt t="67310" x="5867400" y="3956050"/>
          <p14:tracePt t="67326" x="5880100" y="3956050"/>
          <p14:tracePt t="67343" x="5899150" y="3956050"/>
          <p14:tracePt t="67361" x="5918200" y="3956050"/>
          <p14:tracePt t="67378" x="5930900" y="3956050"/>
          <p14:tracePt t="67393" x="5969000" y="3956050"/>
          <p14:tracePt t="67410" x="5994400" y="3956050"/>
          <p14:tracePt t="67426" x="6007100" y="3956050"/>
          <p14:tracePt t="67460" x="6019800" y="3956050"/>
          <p14:tracePt t="67613" x="6013450" y="3956050"/>
          <p14:tracePt t="67638" x="6007100" y="3956050"/>
          <p14:tracePt t="67653" x="6000750" y="3962400"/>
          <p14:tracePt t="67660" x="5994400" y="3968750"/>
          <p14:tracePt t="67685" x="5988050" y="3968750"/>
          <p14:tracePt t="67835" x="5981700" y="3968750"/>
          <p14:tracePt t="67843" x="5975350" y="3968750"/>
          <p14:tracePt t="67852" x="5962650" y="3968750"/>
          <p14:tracePt t="67865" x="5937250" y="3968750"/>
          <p14:tracePt t="67882" x="5924550" y="3968750"/>
          <p14:tracePt t="67899" x="5905500" y="3968750"/>
          <p14:tracePt t="67916" x="5886450" y="3968750"/>
          <p14:tracePt t="67949" x="5873750" y="3968750"/>
          <p14:tracePt t="68269" x="5880100" y="3968750"/>
          <p14:tracePt t="68286" x="5911850" y="3968750"/>
          <p14:tracePt t="68292" x="5937250" y="3968750"/>
          <p14:tracePt t="68302" x="5962650" y="3975100"/>
          <p14:tracePt t="68310" x="5975350" y="3975100"/>
          <p14:tracePt t="68327" x="6019800" y="3981450"/>
          <p14:tracePt t="68345" x="6057900" y="3981450"/>
          <p14:tracePt t="68361" x="6083300" y="3987800"/>
          <p14:tracePt t="68378" x="6140450" y="4000500"/>
          <p14:tracePt t="68394" x="6165850" y="4006850"/>
          <p14:tracePt t="68410" x="6203950" y="4013200"/>
          <p14:tracePt t="68427" x="6235700" y="4013200"/>
          <p14:tracePt t="68444" x="6286500" y="4025900"/>
          <p14:tracePt t="68460" x="6318250" y="4025900"/>
          <p14:tracePt t="68477" x="6350000" y="4025900"/>
          <p14:tracePt t="68487" x="6369050" y="4025900"/>
          <p14:tracePt t="68494" x="6388100" y="4025900"/>
          <p14:tracePt t="68510" x="6419850" y="4025900"/>
          <p14:tracePt t="68527" x="6457950" y="4025900"/>
          <p14:tracePt t="68543" x="6496050" y="4025900"/>
          <p14:tracePt t="68561" x="6540500" y="4032250"/>
          <p14:tracePt t="68577" x="6559550" y="4038600"/>
          <p14:tracePt t="68594" x="6591300" y="4044950"/>
          <p14:tracePt t="68610" x="6629400" y="4044950"/>
          <p14:tracePt t="68627" x="6686550" y="4057650"/>
          <p14:tracePt t="68644" x="6724650" y="4064000"/>
          <p14:tracePt t="68660" x="6794500" y="4070350"/>
          <p14:tracePt t="68677" x="6838950" y="4070350"/>
          <p14:tracePt t="68693" x="6883400" y="4070350"/>
          <p14:tracePt t="68710" x="6921500" y="4070350"/>
          <p14:tracePt t="68727" x="6965950" y="4070350"/>
          <p14:tracePt t="68745" x="6997700" y="4070350"/>
          <p14:tracePt t="68762" x="7035800" y="4070350"/>
          <p14:tracePt t="68777" x="7073900" y="4070350"/>
          <p14:tracePt t="68794" x="7099300" y="4070350"/>
          <p14:tracePt t="68810" x="7124700" y="4070350"/>
          <p14:tracePt t="68827" x="7143750" y="4070350"/>
          <p14:tracePt t="68844" x="7156450" y="4070350"/>
          <p14:tracePt t="68860" x="7175500" y="4070350"/>
          <p14:tracePt t="68877" x="7194550" y="4070350"/>
          <p14:tracePt t="68894" x="7207250" y="4070350"/>
          <p14:tracePt t="68911" x="7219950" y="4070350"/>
          <p14:tracePt t="68927" x="7226300" y="4070350"/>
          <p14:tracePt t="68944" x="7245350" y="4064000"/>
          <p14:tracePt t="68965" x="7251700" y="4064000"/>
          <p14:tracePt t="68978" x="7264400" y="4064000"/>
          <p14:tracePt t="68994" x="7283450" y="4064000"/>
          <p14:tracePt t="69011" x="7302500" y="4064000"/>
          <p14:tracePt t="69027" x="7315200" y="4057650"/>
          <p14:tracePt t="69044" x="7327900" y="4057650"/>
          <p14:tracePt t="69061" x="7346950" y="4057650"/>
          <p14:tracePt t="69077" x="7359650" y="4051300"/>
          <p14:tracePt t="69094" x="7372350" y="4051300"/>
          <p14:tracePt t="69111" x="7410450" y="4044950"/>
          <p14:tracePt t="69127" x="7429500" y="4038600"/>
          <p14:tracePt t="69144" x="7454900" y="4032250"/>
          <p14:tracePt t="69162" x="7499350" y="4032250"/>
          <p14:tracePt t="69177" x="7512050" y="4032250"/>
          <p14:tracePt t="69194" x="7531100" y="4025900"/>
          <p14:tracePt t="69211" x="7537450" y="4013200"/>
          <p14:tracePt t="69228" x="7543800" y="4013200"/>
          <p14:tracePt t="69244" x="7550150" y="4013200"/>
          <p14:tracePt t="69278" x="7575550" y="4006850"/>
          <p14:tracePt t="69294" x="7594600" y="4006850"/>
          <p14:tracePt t="69312" x="7620000" y="4006850"/>
          <p14:tracePt t="69328" x="7626350" y="4000500"/>
          <p14:tracePt t="69345" x="7651750" y="3994150"/>
          <p14:tracePt t="69362" x="7683500" y="3994150"/>
          <p14:tracePt t="69378" x="7708900" y="3994150"/>
          <p14:tracePt t="69394" x="7772400" y="3994150"/>
          <p14:tracePt t="69411" x="7816850" y="3987800"/>
          <p14:tracePt t="69428" x="7829550" y="3987800"/>
          <p14:tracePt t="69445" x="7835900" y="3981450"/>
          <p14:tracePt t="70583" x="7829550" y="3987800"/>
          <p14:tracePt t="70588" x="7810500" y="3994150"/>
          <p14:tracePt t="70597" x="7766050" y="3994150"/>
          <p14:tracePt t="70605" x="7721600" y="4000500"/>
          <p14:tracePt t="70622" x="7632700" y="4019550"/>
          <p14:tracePt t="70638" x="7581900" y="4019550"/>
          <p14:tracePt t="70655" x="7543800" y="4025900"/>
          <p14:tracePt t="70672" x="7518400" y="4025900"/>
          <p14:tracePt t="70689" x="7505700" y="4025900"/>
          <p14:tracePt t="70942" x="7499350" y="4025900"/>
          <p14:tracePt t="70958" x="7486650" y="4032250"/>
          <p14:tracePt t="70965" x="7473950" y="4032250"/>
          <p14:tracePt t="70973" x="7461250" y="4038600"/>
          <p14:tracePt t="70983" x="7448550" y="4044950"/>
          <p14:tracePt t="71000" x="7429500" y="4044950"/>
          <p14:tracePt t="71016" x="7410450" y="4044950"/>
          <p14:tracePt t="71033" x="7404100" y="4044950"/>
          <p14:tracePt t="71823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637" y="790575"/>
            <a:ext cx="9610725" cy="52768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50"/>
    </mc:Choice>
    <mc:Fallback>
      <p:transition spd="slow" advTm="139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2" x="209550" y="342900"/>
          <p14:tracePt t="389" x="254000" y="387350"/>
          <p14:tracePt t="400" x="317500" y="438150"/>
          <p14:tracePt t="410" x="374650" y="495300"/>
          <p14:tracePt t="426" x="533400" y="641350"/>
          <p14:tracePt t="431" x="615950" y="717550"/>
          <p14:tracePt t="443" x="685800" y="787400"/>
          <p14:tracePt t="460" x="774700" y="895350"/>
          <p14:tracePt t="477" x="812800" y="990600"/>
          <p14:tracePt t="493" x="825500" y="1047750"/>
          <p14:tracePt t="510" x="825500" y="1092200"/>
          <p14:tracePt t="527" x="825500" y="1149350"/>
          <p14:tracePt t="544" x="825500" y="1200150"/>
          <p14:tracePt t="560" x="825500" y="1276350"/>
          <p14:tracePt t="577" x="793750" y="1352550"/>
          <p14:tracePt t="594" x="768350" y="1428750"/>
          <p14:tracePt t="610" x="736600" y="1479550"/>
          <p14:tracePt t="622" x="736600" y="1498600"/>
          <p14:tracePt t="631" x="723900" y="1530350"/>
          <p14:tracePt t="645" x="711200" y="1549400"/>
          <p14:tracePt t="660" x="704850" y="1562100"/>
          <p14:tracePt t="677" x="698500" y="1568450"/>
          <p14:tracePt t="694" x="698500" y="1574800"/>
          <p14:tracePt t="720" x="698500" y="1581150"/>
          <p14:tracePt t="726" x="698500" y="1587500"/>
          <p14:tracePt t="743" x="698500" y="1606550"/>
          <p14:tracePt t="760" x="698500" y="1625600"/>
          <p14:tracePt t="777" x="698500" y="1644650"/>
          <p14:tracePt t="794" x="717550" y="1682750"/>
          <p14:tracePt t="810" x="736600" y="1701800"/>
          <p14:tracePt t="827" x="749300" y="1727200"/>
          <p14:tracePt t="843" x="762000" y="1739900"/>
          <p14:tracePt t="45662" x="768350" y="1746250"/>
          <p14:tracePt t="45679" x="774700" y="1746250"/>
          <p14:tracePt t="45756" x="787400" y="1746250"/>
          <p14:tracePt t="45765" x="825500" y="1746250"/>
          <p14:tracePt t="45775" x="927100" y="1771650"/>
          <p14:tracePt t="45792" x="1250950" y="1860550"/>
          <p14:tracePt t="45809" x="1555750" y="1949450"/>
          <p14:tracePt t="45826" x="1701800" y="2019300"/>
          <p14:tracePt t="45842" x="1803400" y="2070100"/>
          <p14:tracePt t="45859" x="1854200" y="2101850"/>
          <p14:tracePt t="45875" x="1873250" y="2114550"/>
          <p14:tracePt t="45892" x="1879600" y="2120900"/>
          <p14:tracePt t="45933" x="1885950" y="2127250"/>
          <p14:tracePt t="45942" x="1892300" y="2133600"/>
          <p14:tracePt t="45959" x="1924050" y="2159000"/>
          <p14:tracePt t="45975" x="2044700" y="2222500"/>
          <p14:tracePt t="45992" x="2114550" y="2292350"/>
          <p14:tracePt t="46010" x="2235200" y="2355850"/>
          <p14:tracePt t="46027" x="2438400" y="2463800"/>
          <p14:tracePt t="46042" x="2489200" y="2482850"/>
          <p14:tracePt t="46048" x="2527300" y="2501900"/>
          <p14:tracePt t="46062" x="2533650" y="2508250"/>
          <p14:tracePt t="46157" x="2540000" y="2514600"/>
          <p14:tracePt t="46173" x="2540000" y="2527300"/>
          <p14:tracePt t="46182" x="2540000" y="2552700"/>
          <p14:tracePt t="46193" x="2540000" y="2584450"/>
          <p14:tracePt t="46210" x="2540000" y="2647950"/>
          <p14:tracePt t="46226" x="2559050" y="2698750"/>
          <p14:tracePt t="46242" x="2584450" y="2743200"/>
          <p14:tracePt t="46259" x="2609850" y="2749550"/>
          <p14:tracePt t="46276" x="2628900" y="2749550"/>
          <p14:tracePt t="46292" x="2635250" y="2749550"/>
          <p14:tracePt t="48430" x="2654300" y="2749550"/>
          <p14:tracePt t="48454" x="2667000" y="2749550"/>
          <p14:tracePt t="48462" x="2673350" y="2749550"/>
          <p14:tracePt t="48472" x="2686050" y="2749550"/>
          <p14:tracePt t="48489" x="2724150" y="2743200"/>
          <p14:tracePt t="48507" x="2781300" y="2736850"/>
          <p14:tracePt t="48523" x="2870200" y="2730500"/>
          <p14:tracePt t="48539" x="2965450" y="2730500"/>
          <p14:tracePt t="48556" x="3073400" y="2730500"/>
          <p14:tracePt t="48573" x="3168650" y="2730500"/>
          <p14:tracePt t="48589" x="3263900" y="2730500"/>
          <p14:tracePt t="48606" x="3378200" y="2730500"/>
          <p14:tracePt t="48622" x="3486150" y="2730500"/>
          <p14:tracePt t="48639" x="3581400" y="2730500"/>
          <p14:tracePt t="48656" x="3670300" y="2730500"/>
          <p14:tracePt t="48673" x="3727450" y="2730500"/>
          <p14:tracePt t="48689" x="3759200" y="2730500"/>
          <p14:tracePt t="48706" x="3790950" y="2717800"/>
          <p14:tracePt t="48739" x="3810000" y="2717800"/>
          <p14:tracePt t="48756" x="3848100" y="2717800"/>
          <p14:tracePt t="48773" x="3898900" y="2717800"/>
          <p14:tracePt t="48790" x="3975100" y="2717800"/>
          <p14:tracePt t="48806" x="4095750" y="2717800"/>
          <p14:tracePt t="48823" x="4216400" y="2736850"/>
          <p14:tracePt t="48840" x="4337050" y="2755900"/>
          <p14:tracePt t="48856" x="4445000" y="2768600"/>
          <p14:tracePt t="48873" x="4502150" y="2774950"/>
          <p14:tracePt t="48890" x="4521200" y="2774950"/>
          <p14:tracePt t="48950" x="4527550" y="2774950"/>
          <p14:tracePt t="48966" x="4533900" y="2774950"/>
          <p14:tracePt t="48973" x="4552950" y="2774950"/>
          <p14:tracePt t="48988" x="4572000" y="2774950"/>
          <p14:tracePt t="49005" x="4584700" y="2774950"/>
          <p14:tracePt t="49021" x="4597400" y="2774950"/>
          <p14:tracePt t="49286" x="4578350" y="2774950"/>
          <p14:tracePt t="49302" x="4559300" y="2774950"/>
          <p14:tracePt t="49310" x="4546600" y="2762250"/>
          <p14:tracePt t="49325" x="4533900" y="2755900"/>
          <p14:tracePt t="49335" x="4527550" y="2755900"/>
          <p14:tracePt t="49343" x="4521200" y="2755900"/>
          <p14:tracePt t="68471" x="4514850" y="2749550"/>
          <p14:tracePt t="68951" x="4527550" y="2749550"/>
          <p14:tracePt t="68960" x="4559300" y="2749550"/>
          <p14:tracePt t="68968" x="4578350" y="2749550"/>
          <p14:tracePt t="68985" x="4616450" y="2736850"/>
          <p14:tracePt t="69001" x="4641850" y="2736850"/>
          <p14:tracePt t="69018" x="4673600" y="2736850"/>
          <p14:tracePt t="69035" x="4724400" y="2736850"/>
          <p14:tracePt t="69051" x="4775200" y="2730500"/>
          <p14:tracePt t="69068" x="4800600" y="2724150"/>
          <p14:tracePt t="69084" x="4838700" y="2724150"/>
          <p14:tracePt t="69101" x="4870450" y="2724150"/>
          <p14:tracePt t="69118" x="4902200" y="2717800"/>
          <p14:tracePt t="69135" x="4933950" y="2705100"/>
          <p14:tracePt t="69151" x="4953000" y="2705100"/>
          <p14:tracePt t="69168" x="4959350" y="2705100"/>
          <p14:tracePt t="69185" x="4965700" y="2705100"/>
          <p14:tracePt t="69201" x="4972050" y="2698750"/>
          <p14:tracePt t="69257" x="5029200" y="2698750"/>
          <p14:tracePt t="69261" x="5041900" y="2698750"/>
          <p14:tracePt t="69285" x="5181600" y="2698750"/>
          <p14:tracePt t="69301" x="5289550" y="2698750"/>
          <p14:tracePt t="69318" x="5403850" y="2698750"/>
          <p14:tracePt t="69335" x="5524500" y="2698750"/>
          <p14:tracePt t="69351" x="5581650" y="2698750"/>
          <p14:tracePt t="69368" x="5607050" y="2698750"/>
          <p14:tracePt t="69385" x="5613400" y="2698750"/>
          <p14:tracePt t="69402" x="5619750" y="2698750"/>
          <p14:tracePt t="69418" x="5632450" y="2698750"/>
          <p14:tracePt t="69452" x="5645150" y="2692400"/>
          <p14:tracePt t="69468" x="5651500" y="2692400"/>
          <p14:tracePt t="69485" x="5683250" y="2692400"/>
          <p14:tracePt t="69501" x="5708650" y="2692400"/>
          <p14:tracePt t="69518" x="5734050" y="2692400"/>
          <p14:tracePt t="69535" x="5759450" y="2692400"/>
          <p14:tracePt t="69551" x="5784850" y="2692400"/>
          <p14:tracePt t="69568" x="5797550" y="2692400"/>
          <p14:tracePt t="69585" x="5822950" y="2692400"/>
          <p14:tracePt t="69602" x="5842000" y="2692400"/>
          <p14:tracePt t="69619" x="5873750" y="2692400"/>
          <p14:tracePt t="69636" x="5892800" y="2692400"/>
          <p14:tracePt t="69654" x="5905500" y="2692400"/>
          <p14:tracePt t="69668" x="5918200" y="2692400"/>
          <p14:tracePt t="69685" x="5924550" y="2692400"/>
          <p14:tracePt t="69701" x="5937250" y="2692400"/>
          <p14:tracePt t="69718" x="5943600" y="2692400"/>
          <p14:tracePt t="69735" x="5956300" y="2692400"/>
          <p14:tracePt t="69752" x="5969000" y="2692400"/>
          <p14:tracePt t="69769" x="5981700" y="2692400"/>
          <p14:tracePt t="69785" x="5988050" y="2692400"/>
          <p14:tracePt t="69802" x="5994400" y="2692400"/>
          <p14:tracePt t="70223" x="5988050" y="2692400"/>
          <p14:tracePt t="70231" x="5975350" y="2692400"/>
          <p14:tracePt t="70240" x="5962650" y="2705100"/>
          <p14:tracePt t="70248" x="5949950" y="2705100"/>
          <p14:tracePt t="70264" x="5937250" y="2711450"/>
          <p14:tracePt t="70281" x="5930900" y="2711450"/>
          <p14:tracePt t="70297" x="5918200" y="2717800"/>
          <p14:tracePt t="70315" x="5899150" y="2730500"/>
          <p14:tracePt t="70322" x="5886450" y="2730500"/>
          <p14:tracePt t="70331" x="5861050" y="2736850"/>
          <p14:tracePt t="70349" x="5772150" y="2736850"/>
          <p14:tracePt t="70365" x="5695950" y="2736850"/>
          <p14:tracePt t="70381" x="5626100" y="2736850"/>
          <p14:tracePt t="70398" x="5588000" y="2736850"/>
          <p14:tracePt t="70415" x="5562600" y="2736850"/>
          <p14:tracePt t="70431" x="5537200" y="2736850"/>
          <p14:tracePt t="70448" x="5530850" y="2736850"/>
          <p14:tracePt t="70465" x="5518150" y="2736850"/>
          <p14:tracePt t="70481" x="5499100" y="2736850"/>
          <p14:tracePt t="70498" x="5486400" y="2736850"/>
          <p14:tracePt t="70515" x="5467350" y="2736850"/>
          <p14:tracePt t="70531" x="5435600" y="2736850"/>
          <p14:tracePt t="70550" x="5391150" y="2736850"/>
          <p14:tracePt t="70565" x="5308600" y="2736850"/>
          <p14:tracePt t="70581" x="5245100" y="2730500"/>
          <p14:tracePt t="70598" x="5194300" y="2724150"/>
          <p14:tracePt t="70615" x="5175250" y="2724150"/>
          <p14:tracePt t="70631" x="5162550" y="2717800"/>
          <p14:tracePt t="70713" x="5168900" y="2717800"/>
          <p14:tracePt t="70721" x="5175250" y="2711450"/>
          <p14:tracePt t="70732" x="5187950" y="2705100"/>
          <p14:tracePt t="70751" x="5219700" y="2705100"/>
          <p14:tracePt t="70766" x="5314950" y="2705100"/>
          <p14:tracePt t="70781" x="5416550" y="2705100"/>
          <p14:tracePt t="70798" x="5511800" y="2698750"/>
          <p14:tracePt t="70815" x="5651500" y="2698750"/>
          <p14:tracePt t="70824" x="5715000" y="2698750"/>
          <p14:tracePt t="70832" x="5784850" y="2698750"/>
          <p14:tracePt t="70848" x="5892800" y="2698750"/>
          <p14:tracePt t="70865" x="5981700" y="2698750"/>
          <p14:tracePt t="70882" x="6032500" y="2698750"/>
          <p14:tracePt t="70898" x="6070600" y="2698750"/>
          <p14:tracePt t="70915" x="6108700" y="2698750"/>
          <p14:tracePt t="70932" x="6121400" y="2692400"/>
          <p14:tracePt t="70965" x="6134100" y="2692400"/>
          <p14:tracePt t="70986" x="6140450" y="2692400"/>
          <p14:tracePt t="71009" x="6153150" y="2692400"/>
          <p14:tracePt t="71026" x="6184900" y="2692400"/>
          <p14:tracePt t="71032" x="6203950" y="2679700"/>
          <p14:tracePt t="71048" x="6261100" y="2673350"/>
          <p14:tracePt t="71065" x="6337300" y="2667000"/>
          <p14:tracePt t="71082" x="6407150" y="2654300"/>
          <p14:tracePt t="71099" x="6470650" y="2654300"/>
          <p14:tracePt t="71115" x="6540500" y="2654300"/>
          <p14:tracePt t="71133" x="6591300" y="2654300"/>
          <p14:tracePt t="71149" x="6629400" y="2654300"/>
          <p14:tracePt t="71166" x="6667500" y="2654300"/>
          <p14:tracePt t="71182" x="6673850" y="2654300"/>
          <p14:tracePt t="71319" x="6680200" y="2654300"/>
          <p14:tracePt t="71336" x="6686550" y="2654300"/>
          <p14:tracePt t="71343" x="6692900" y="2654300"/>
          <p14:tracePt t="71360" x="6699250" y="2654300"/>
          <p14:tracePt t="71376" x="6711950" y="2654300"/>
          <p14:tracePt t="71384" x="6718300" y="2654300"/>
          <p14:tracePt t="71399" x="6737350" y="2654300"/>
          <p14:tracePt t="71415" x="6775450" y="2654300"/>
          <p14:tracePt t="71432" x="6838950" y="2673350"/>
          <p14:tracePt t="71449" x="6902450" y="2679700"/>
          <p14:tracePt t="71466" x="6972300" y="2686050"/>
          <p14:tracePt t="71482" x="7029450" y="2692400"/>
          <p14:tracePt t="71499" x="7061200" y="2692400"/>
          <p14:tracePt t="71517" x="7080250" y="2692400"/>
          <p14:tracePt t="71533" x="7112000" y="2698750"/>
          <p14:tracePt t="71550" x="7194550" y="2717800"/>
          <p14:tracePt t="71565" x="7283450" y="2736850"/>
          <p14:tracePt t="71582" x="7366000" y="2736850"/>
          <p14:tracePt t="71599" x="7467600" y="2736850"/>
          <p14:tracePt t="71616" x="7531100" y="2736850"/>
          <p14:tracePt t="71633" x="7575550" y="2736850"/>
          <p14:tracePt t="71649" x="7600950" y="2736850"/>
          <p14:tracePt t="71666" x="7607300" y="2736850"/>
          <p14:tracePt t="71682" x="7620000" y="2724150"/>
          <p14:tracePt t="71699" x="7626350" y="2724150"/>
          <p14:tracePt t="71716" x="7632700" y="2724150"/>
          <p14:tracePt t="71733" x="7651750" y="2711450"/>
          <p14:tracePt t="71749" x="7664450" y="2711450"/>
          <p14:tracePt t="71766" x="7670800" y="2705100"/>
          <p14:tracePt t="71782" x="7677150" y="2698750"/>
          <p14:tracePt t="71808" x="7689850" y="2698750"/>
          <p14:tracePt t="72239" x="7670800" y="2698750"/>
          <p14:tracePt t="72247" x="7645400" y="2698750"/>
          <p14:tracePt t="72255" x="7613650" y="2698750"/>
          <p14:tracePt t="72264" x="7569200" y="2698750"/>
          <p14:tracePt t="72280" x="7493000" y="2698750"/>
          <p14:tracePt t="72297" x="7429500" y="2698750"/>
          <p14:tracePt t="72313" x="7353300" y="2698750"/>
          <p14:tracePt t="72330" x="7264400" y="2698750"/>
          <p14:tracePt t="72336" x="7232650" y="2698750"/>
          <p14:tracePt t="72346" x="7200900" y="2698750"/>
          <p14:tracePt t="72363" x="7162800" y="2698750"/>
          <p14:tracePt t="72380" x="7131050" y="2692400"/>
          <p14:tracePt t="72398" x="7112000" y="2692400"/>
          <p14:tracePt t="72415" x="7105650" y="2692400"/>
          <p14:tracePt t="72431" x="7048500" y="2692400"/>
          <p14:tracePt t="72447" x="6978650" y="2673350"/>
          <p14:tracePt t="72463" x="6908800" y="2667000"/>
          <p14:tracePt t="72480" x="6819900" y="2654300"/>
          <p14:tracePt t="72497" x="6731000" y="2641600"/>
          <p14:tracePt t="72514" x="6654800" y="2635250"/>
          <p14:tracePt t="72530" x="6565900" y="2609850"/>
          <p14:tracePt t="72547" x="6515100" y="2597150"/>
          <p14:tracePt t="72563" x="6470650" y="2578100"/>
          <p14:tracePt t="72580" x="6457950" y="2578100"/>
          <p14:tracePt t="72597" x="6445250" y="2571750"/>
          <p14:tracePt t="72614" x="6438900" y="2571750"/>
          <p14:tracePt t="72630" x="6413500" y="2571750"/>
          <p14:tracePt t="72647" x="6356350" y="2565400"/>
          <p14:tracePt t="72663" x="6286500" y="2546350"/>
          <p14:tracePt t="72680" x="6210300" y="2540000"/>
          <p14:tracePt t="72697" x="6153150" y="2533650"/>
          <p14:tracePt t="72714" x="6108700" y="2533650"/>
          <p14:tracePt t="72730" x="6083300" y="2520950"/>
          <p14:tracePt t="72802" x="6070600" y="2520950"/>
          <p14:tracePt t="72824" x="6064250" y="2520950"/>
          <p14:tracePt t="72835" x="6057900" y="2520950"/>
          <p14:tracePt t="72843" x="6045200" y="2520950"/>
          <p14:tracePt t="72850" x="6038850" y="2520950"/>
          <p14:tracePt t="72864" x="6007100" y="2533650"/>
          <p14:tracePt t="72880" x="5962650" y="2546350"/>
          <p14:tracePt t="72897" x="5892800" y="2565400"/>
          <p14:tracePt t="72914" x="5810250" y="2603500"/>
          <p14:tracePt t="72931" x="5708650" y="2635250"/>
          <p14:tracePt t="72947" x="5613400" y="2641600"/>
          <p14:tracePt t="72964" x="5549900" y="2660650"/>
          <p14:tracePt t="72981" x="5492750" y="2660650"/>
          <p14:tracePt t="72999" x="5441950" y="2673350"/>
          <p14:tracePt t="73014" x="5353050" y="2698750"/>
          <p14:tracePt t="73030" x="5302250" y="2705100"/>
          <p14:tracePt t="73047" x="5251450" y="2724150"/>
          <p14:tracePt t="73064" x="5200650" y="2724150"/>
          <p14:tracePt t="73080" x="5168900" y="2724150"/>
          <p14:tracePt t="73097" x="5156200" y="2724150"/>
          <p14:tracePt t="73114" x="5143500" y="2724150"/>
          <p14:tracePt t="73148" x="5124450" y="2730500"/>
          <p14:tracePt t="73181" x="5118100" y="2736850"/>
          <p14:tracePt t="73199" x="5092700" y="2743200"/>
          <p14:tracePt t="73215" x="5041900" y="2749550"/>
          <p14:tracePt t="73231" x="5010150" y="2755900"/>
          <p14:tracePt t="73247" x="4889500" y="2781300"/>
          <p14:tracePt t="73264" x="4794250" y="2781300"/>
          <p14:tracePt t="73281" x="4724400" y="2781300"/>
          <p14:tracePt t="73298" x="4705350" y="2781300"/>
          <p14:tracePt t="73314" x="4699000" y="2781300"/>
          <p14:tracePt t="73978" x="4692650" y="2787650"/>
          <p14:tracePt t="73986" x="4692650" y="2813050"/>
          <p14:tracePt t="73999" x="4718050" y="2921000"/>
          <p14:tracePt t="74016" x="4775200" y="3067050"/>
          <p14:tracePt t="74033" x="4826000" y="3162300"/>
          <p14:tracePt t="74049" x="4876800" y="3244850"/>
          <p14:tracePt t="74066" x="4914900" y="3295650"/>
          <p14:tracePt t="74083" x="4940300" y="3333750"/>
          <p14:tracePt t="74100" x="4965700" y="3365500"/>
          <p14:tracePt t="74116" x="4972050" y="3378200"/>
          <p14:tracePt t="74133" x="4997450" y="3403600"/>
          <p14:tracePt t="74151" x="5029200" y="3448050"/>
          <p14:tracePt t="74168" x="5048250" y="3467100"/>
          <p14:tracePt t="74183" x="5060950" y="3486150"/>
          <p14:tracePt t="74200" x="5105400" y="3511550"/>
          <p14:tracePt t="74216" x="5105400" y="3517900"/>
          <p14:tracePt t="74250" x="5111750" y="3524250"/>
          <p14:tracePt t="74370" x="5124450" y="3524250"/>
          <p14:tracePt t="74377" x="5149850" y="3549650"/>
          <p14:tracePt t="74384" x="5175250" y="3562350"/>
          <p14:tracePt t="74400" x="5257800" y="3594100"/>
          <p14:tracePt t="74416" x="5327650" y="3619500"/>
          <p14:tracePt t="74433" x="5397500" y="3632200"/>
          <p14:tracePt t="74450" x="5448300" y="3632200"/>
          <p14:tracePt t="74467" x="5486400" y="3644900"/>
          <p14:tracePt t="75524" x="5480050" y="3638550"/>
          <p14:tracePt t="75531" x="5473700" y="3638550"/>
          <p14:tracePt t="75546" x="5467350" y="3638550"/>
          <p14:tracePt t="75555" x="5454650" y="3638550"/>
          <p14:tracePt t="75570" x="5448300" y="3625850"/>
          <p14:tracePt t="75603" x="5422900" y="3619500"/>
          <p14:tracePt t="75620" x="5410200" y="3613150"/>
          <p14:tracePt t="75636" x="5378450" y="3600450"/>
          <p14:tracePt t="75653" x="5372100" y="3600450"/>
          <p14:tracePt t="75670" x="5365750" y="3594100"/>
          <p14:tracePt t="75739" x="5353050" y="3594100"/>
          <p14:tracePt t="75884" x="5353050" y="3575050"/>
          <p14:tracePt t="75890" x="5365750" y="3568700"/>
          <p14:tracePt t="75904" x="5384800" y="3562350"/>
          <p14:tracePt t="75920" x="5486400" y="3543300"/>
          <p14:tracePt t="75936" x="5543550" y="3536950"/>
          <p14:tracePt t="75954" x="5600700" y="3530600"/>
          <p14:tracePt t="75970" x="5638800" y="3530600"/>
          <p14:tracePt t="75987" x="5683250" y="3530600"/>
          <p14:tracePt t="76003" x="5708650" y="3530600"/>
          <p14:tracePt t="76020" x="5721350" y="3530600"/>
          <p14:tracePt t="76037" x="5734050" y="3530600"/>
          <p14:tracePt t="76053" x="5740400" y="3530600"/>
          <p14:tracePt t="76070" x="5746750" y="3530600"/>
          <p14:tracePt t="76088" x="5778500" y="3530600"/>
          <p14:tracePt t="76105" x="5803900" y="3530600"/>
          <p14:tracePt t="76120" x="5822950" y="3530600"/>
          <p14:tracePt t="76137" x="5943600" y="3549650"/>
          <p14:tracePt t="76153" x="6051550" y="3568700"/>
          <p14:tracePt t="76170" x="6146800" y="3594100"/>
          <p14:tracePt t="76187" x="6191250" y="3600450"/>
          <p14:tracePt t="76204" x="6197600" y="3600450"/>
          <p14:tracePt t="76500" x="6203950" y="3600450"/>
          <p14:tracePt t="76517" x="6210300" y="3600450"/>
          <p14:tracePt t="76524" x="6223000" y="3600450"/>
          <p14:tracePt t="76533" x="6242050" y="3600450"/>
          <p14:tracePt t="76545" x="6324600" y="3613150"/>
          <p14:tracePt t="76561" x="6426200" y="3625850"/>
          <p14:tracePt t="76578" x="6534150" y="3632200"/>
          <p14:tracePt t="76595" x="6692900" y="3657600"/>
          <p14:tracePt t="76612" x="6832600" y="3676650"/>
          <p14:tracePt t="76628" x="6921500" y="3702050"/>
          <p14:tracePt t="76645" x="6972300" y="3702050"/>
          <p14:tracePt t="76661" x="6997700" y="3702050"/>
          <p14:tracePt t="76882" x="7016750" y="3702050"/>
          <p14:tracePt t="76904" x="7042150" y="3702050"/>
          <p14:tracePt t="76908" x="7067550" y="3702050"/>
          <p14:tracePt t="76923" x="7105650" y="3695700"/>
          <p14:tracePt t="76940" x="7156450" y="3689350"/>
          <p14:tracePt t="76957" x="7175500" y="3676650"/>
          <p14:tracePt t="76974" x="7188200" y="3670300"/>
          <p14:tracePt t="77444" x="7188200" y="3651250"/>
          <p14:tracePt t="77452" x="7188200" y="3644900"/>
          <p14:tracePt t="77461" x="7188200" y="3638550"/>
          <p14:tracePt t="77470" x="7188200" y="3625850"/>
          <p14:tracePt t="77487" x="7188200" y="3600450"/>
          <p14:tracePt t="77505" x="7181850" y="3587750"/>
          <p14:tracePt t="77521" x="7175500" y="3575050"/>
          <p14:tracePt t="77554" x="7175500" y="3568700"/>
          <p14:tracePt t="77572" x="7175500" y="3562350"/>
          <p14:tracePt t="77891" x="7200900" y="3562350"/>
          <p14:tracePt t="77897" x="7232650" y="3562350"/>
          <p14:tracePt t="77905" x="7296150" y="3562350"/>
          <p14:tracePt t="77914" x="7359650" y="3562350"/>
          <p14:tracePt t="77931" x="7512050" y="3575050"/>
          <p14:tracePt t="77948" x="7670800" y="3594100"/>
          <p14:tracePt t="77965" x="7778750" y="3594100"/>
          <p14:tracePt t="77982" x="7816850" y="3594100"/>
          <p14:tracePt t="77998" x="7823200" y="3594100"/>
          <p14:tracePt t="78499" x="7816850" y="3594100"/>
          <p14:tracePt t="78507" x="7791450" y="3594100"/>
          <p14:tracePt t="78515" x="7759700" y="3594100"/>
          <p14:tracePt t="78524" x="7715250" y="3594100"/>
          <p14:tracePt t="78542" x="7632700" y="3594100"/>
          <p14:tracePt t="78558" x="7531100" y="3575050"/>
          <p14:tracePt t="78574" x="7423150" y="3568700"/>
          <p14:tracePt t="78591" x="7302500" y="3543300"/>
          <p14:tracePt t="78610" x="7226300" y="3543300"/>
          <p14:tracePt t="78625" x="7194550" y="3543300"/>
          <p14:tracePt t="78643" x="7112000" y="3543300"/>
          <p14:tracePt t="78658" x="7035800" y="3549650"/>
          <p14:tracePt t="78674" x="6953250" y="3575050"/>
          <p14:tracePt t="78691" x="6858000" y="3581400"/>
          <p14:tracePt t="78708" x="6781800" y="3581400"/>
          <p14:tracePt t="78724" x="6686550" y="3581400"/>
          <p14:tracePt t="78741" x="6635750" y="3581400"/>
          <p14:tracePt t="78758" x="6616700" y="3581400"/>
          <p14:tracePt t="81128" x="6623050" y="3581400"/>
          <p14:tracePt t="81134" x="6635750" y="3581400"/>
          <p14:tracePt t="81142" x="6648450" y="3581400"/>
          <p14:tracePt t="81155" x="6673850" y="3581400"/>
          <p14:tracePt t="81172" x="6705600" y="3581400"/>
          <p14:tracePt t="81188" x="6724650" y="3581400"/>
          <p14:tracePt t="81205" x="6737350" y="3581400"/>
          <p14:tracePt t="81398" x="6743700" y="3581400"/>
          <p14:tracePt t="81412" x="6750050" y="3581400"/>
          <p14:tracePt t="81419" x="6756400" y="3581400"/>
          <p14:tracePt t="81428" x="6762750" y="3581400"/>
          <p14:tracePt t="81444" x="6794500" y="3581400"/>
          <p14:tracePt t="81460" x="6870700" y="3581400"/>
          <p14:tracePt t="81477" x="6978650" y="3581400"/>
          <p14:tracePt t="81494" x="7067550" y="3575050"/>
          <p14:tracePt t="81511" x="7162800" y="3568700"/>
          <p14:tracePt t="81527" x="7207250" y="3562350"/>
          <p14:tracePt t="81544" x="7232650" y="3556000"/>
          <p14:tracePt t="81560" x="7251700" y="3549650"/>
          <p14:tracePt t="81577" x="7258050" y="3543300"/>
          <p14:tracePt t="81734" x="7270750" y="3543300"/>
          <p14:tracePt t="81751" x="7283450" y="3536950"/>
          <p14:tracePt t="81758" x="7302500" y="3536950"/>
          <p14:tracePt t="81767" x="7334250" y="3530600"/>
          <p14:tracePt t="81780" x="7397750" y="3517900"/>
          <p14:tracePt t="81795" x="7454900" y="3517900"/>
          <p14:tracePt t="81811" x="7499350" y="3517900"/>
          <p14:tracePt t="81828" x="7531100" y="3517900"/>
          <p14:tracePt t="81844" x="7543800" y="3517900"/>
          <p14:tracePt t="81920" x="7531100" y="3517900"/>
          <p14:tracePt t="81937" x="7518400" y="3517900"/>
          <p14:tracePt t="81958" x="7512050" y="3517900"/>
          <p14:tracePt t="81974" x="7505700" y="3517900"/>
          <p14:tracePt t="82052" x="7499350" y="3517900"/>
          <p14:tracePt t="82100" x="7486650" y="3517900"/>
          <p14:tracePt t="82108" x="7480300" y="3517900"/>
          <p14:tracePt t="82117" x="7473950" y="3517900"/>
          <p14:tracePt t="82128" x="7461250" y="3517900"/>
          <p14:tracePt t="82144" x="7429500" y="3517900"/>
          <p14:tracePt t="82162" x="7391400" y="3517900"/>
          <p14:tracePt t="82179" x="7289800" y="3517900"/>
          <p14:tracePt t="82195" x="7239000" y="3517900"/>
          <p14:tracePt t="82211" x="7004050" y="3517900"/>
          <p14:tracePt t="82228" x="6838950" y="3517900"/>
          <p14:tracePt t="82245" x="6680200" y="3517900"/>
          <p14:tracePt t="82261" x="6559550" y="3517900"/>
          <p14:tracePt t="82278" x="6496050" y="3517900"/>
          <p14:tracePt t="82295" x="6438900" y="3517900"/>
          <p14:tracePt t="82311" x="6407150" y="3517900"/>
          <p14:tracePt t="82328" x="6375400" y="3517900"/>
          <p14:tracePt t="82345" x="6356350" y="3517900"/>
          <p14:tracePt t="82364" x="6337300" y="3517900"/>
          <p14:tracePt t="82379" x="6311900" y="3517900"/>
          <p14:tracePt t="82395" x="6305550" y="3517900"/>
          <p14:tracePt t="82411" x="6273800" y="3517900"/>
          <p14:tracePt t="82428" x="6210300" y="3517900"/>
          <p14:tracePt t="82445" x="6108700" y="3511550"/>
          <p14:tracePt t="82461" x="5994400" y="3505200"/>
          <p14:tracePt t="82478" x="5861050" y="3467100"/>
          <p14:tracePt t="82496" x="5784850" y="3460750"/>
          <p14:tracePt t="82512" x="5695950" y="3454400"/>
          <p14:tracePt t="82529" x="5645150" y="3448050"/>
          <p14:tracePt t="82545" x="5619750" y="3435350"/>
          <p14:tracePt t="82563" x="5594350" y="3435350"/>
          <p14:tracePt t="82579" x="5568950" y="3429000"/>
          <p14:tracePt t="82595" x="5524500" y="3429000"/>
          <p14:tracePt t="82611" x="5473700" y="3422650"/>
          <p14:tracePt t="82628" x="5422900" y="3422650"/>
          <p14:tracePt t="82645" x="5372100" y="3409950"/>
          <p14:tracePt t="82661" x="5353050" y="3403600"/>
          <p14:tracePt t="82678" x="5334000" y="3403600"/>
          <p14:tracePt t="82695" x="5334000" y="3397250"/>
          <p14:tracePt t="82729" x="5321300" y="3397250"/>
          <p14:tracePt t="82745" x="5314950" y="3390900"/>
          <p14:tracePt t="82763" x="5289550" y="3390900"/>
          <p14:tracePt t="82780" x="5270500" y="3378200"/>
          <p14:tracePt t="82815" x="5264150" y="3378200"/>
          <p14:tracePt t="82829" x="5257800" y="3378200"/>
          <p14:tracePt t="82848" x="5251450" y="3378200"/>
          <p14:tracePt t="83079" x="5226050" y="3378200"/>
          <p14:tracePt t="83087" x="5207000" y="3371850"/>
          <p14:tracePt t="83103" x="5181600" y="3371850"/>
          <p14:tracePt t="83110" x="5162550" y="3371850"/>
          <p14:tracePt t="83263" x="5156200" y="3371850"/>
          <p14:tracePt t="83272" x="5149850" y="3371850"/>
          <p14:tracePt t="83287" x="5143500" y="3371850"/>
          <p14:tracePt t="83295" x="5137150" y="3371850"/>
          <p14:tracePt t="83304" x="5130800" y="3371850"/>
          <p14:tracePt t="83320" x="5111750" y="3371850"/>
          <p14:tracePt t="83338" x="5092700" y="3371850"/>
          <p14:tracePt t="83354" x="5060950" y="3371850"/>
          <p14:tracePt t="83372" x="4940300" y="3365500"/>
          <p14:tracePt t="83388" x="4800600" y="3340100"/>
          <p14:tracePt t="83404" x="4667250" y="3327400"/>
          <p14:tracePt t="83420" x="4610100" y="3314700"/>
          <p14:tracePt t="83437" x="4597400" y="3314700"/>
          <p14:tracePt t="89964" x="4603750" y="3321050"/>
          <p14:tracePt t="89970" x="4641850" y="3352800"/>
          <p14:tracePt t="89978" x="4699000" y="3384550"/>
          <p14:tracePt t="89990" x="4756150" y="3416300"/>
          <p14:tracePt t="89996" x="4826000" y="3460750"/>
          <p14:tracePt t="90006" x="4940300" y="3524250"/>
          <p14:tracePt t="90023" x="5054600" y="3600450"/>
          <p14:tracePt t="90040" x="5181600" y="3657600"/>
          <p14:tracePt t="90056" x="5264150" y="3708400"/>
          <p14:tracePt t="90073" x="5314950" y="3746500"/>
          <p14:tracePt t="90090" x="5340350" y="3752850"/>
          <p14:tracePt t="90107" x="5346700" y="3765550"/>
          <p14:tracePt t="90162" x="5353050" y="3771900"/>
          <p14:tracePt t="90178" x="5359400" y="3778250"/>
          <p14:tracePt t="90194" x="5365750" y="3778250"/>
          <p14:tracePt t="90200" x="5365750" y="3784600"/>
          <p14:tracePt t="90208" x="5365750" y="3790950"/>
          <p14:tracePt t="90224" x="5372100" y="3797300"/>
          <p14:tracePt t="90248" x="5372100" y="3810000"/>
          <p14:tracePt t="90256" x="5378450" y="3810000"/>
          <p14:tracePt t="90273" x="5378450" y="3816350"/>
          <p14:tracePt t="90290" x="5378450" y="3822700"/>
          <p14:tracePt t="90307" x="5378450" y="3829050"/>
          <p14:tracePt t="90338" x="5378450" y="3835400"/>
          <p14:tracePt t="90352" x="5378450" y="3841750"/>
          <p14:tracePt t="90361" x="5378450" y="3854450"/>
          <p14:tracePt t="90375" x="5378450" y="3879850"/>
          <p14:tracePt t="90390" x="5378450" y="3892550"/>
          <p14:tracePt t="90407" x="5378450" y="3911600"/>
          <p14:tracePt t="90424" x="5378450" y="3930650"/>
          <p14:tracePt t="90521" x="5378450" y="3937000"/>
          <p14:tracePt t="90528" x="5378450" y="3943350"/>
          <p14:tracePt t="90540" x="5365750" y="3949700"/>
          <p14:tracePt t="90560" x="5359400" y="3956050"/>
          <p14:tracePt t="90574" x="5346700" y="3968750"/>
          <p14:tracePt t="90617" x="5340350" y="3975100"/>
          <p14:tracePt t="90641" x="5327650" y="3975100"/>
          <p14:tracePt t="90649" x="5321300" y="3975100"/>
          <p14:tracePt t="90657" x="5314950" y="3981450"/>
          <p14:tracePt t="90674" x="5302250" y="3987800"/>
          <p14:tracePt t="90691" x="5283200" y="3994150"/>
          <p14:tracePt t="90707" x="5276850" y="3994150"/>
          <p14:tracePt t="90724" x="5257800" y="3994150"/>
          <p14:tracePt t="90741" x="5251450" y="3994150"/>
          <p14:tracePt t="90758" x="5245100" y="3994150"/>
          <p14:tracePt t="90775" x="5213350" y="4000500"/>
          <p14:tracePt t="90791" x="5200650" y="4006850"/>
          <p14:tracePt t="90807" x="5194300" y="4006850"/>
          <p14:tracePt t="91330" x="5181600" y="4013200"/>
          <p14:tracePt t="91338" x="5162550" y="4032250"/>
          <p14:tracePt t="91347" x="5162550" y="4038600"/>
          <p14:tracePt t="91355" x="5156200" y="4064000"/>
          <p14:tracePt t="91372" x="5143500" y="4108450"/>
          <p14:tracePt t="91388" x="5143500" y="4146550"/>
          <p14:tracePt t="91405" x="5143500" y="4184650"/>
          <p14:tracePt t="91422" x="5143500" y="4210050"/>
          <p14:tracePt t="91438" x="5143500" y="4222750"/>
          <p14:tracePt t="91455" x="5143500" y="4229100"/>
          <p14:tracePt t="91472" x="5143500" y="4235450"/>
          <p14:tracePt t="91562" x="5143500" y="4241800"/>
          <p14:tracePt t="91570" x="5143500" y="4254500"/>
          <p14:tracePt t="91584" x="5143500" y="4260850"/>
          <p14:tracePt t="91594" x="5143500" y="4267200"/>
          <p14:tracePt t="91605" x="5137150" y="4279900"/>
          <p14:tracePt t="91623" x="5130800" y="4286250"/>
          <p14:tracePt t="91638" x="5118100" y="4298950"/>
          <p14:tracePt t="92220" x="5111750" y="4298950"/>
          <p14:tracePt t="92244" x="5099050" y="4298950"/>
          <p14:tracePt t="92336" x="5092700" y="4298950"/>
          <p14:tracePt t="92362" x="5086350" y="4298950"/>
          <p14:tracePt t="92378" x="5080000" y="4298950"/>
          <p14:tracePt t="92386" x="5073650" y="4298950"/>
          <p14:tracePt t="92395" x="5067300" y="4298950"/>
          <p14:tracePt t="92731" x="5041900" y="4292600"/>
          <p14:tracePt t="92739" x="5041900" y="4286250"/>
          <p14:tracePt t="92748" x="5022850" y="4279900"/>
          <p14:tracePt t="92756" x="5010150" y="4279900"/>
          <p14:tracePt t="92773" x="4972050" y="4273550"/>
          <p14:tracePt t="92789" x="4927600" y="4254500"/>
          <p14:tracePt t="92806" x="4864100" y="4248150"/>
          <p14:tracePt t="92824" x="4756150" y="4216400"/>
          <p14:tracePt t="92840" x="4686300" y="4203700"/>
          <p14:tracePt t="92856" x="4591050" y="4184650"/>
          <p14:tracePt t="92873" x="4470400" y="4171950"/>
          <p14:tracePt t="92889" x="4368800" y="4152900"/>
          <p14:tracePt t="92906" x="4248150" y="4133850"/>
          <p14:tracePt t="92923" x="4152900" y="4127500"/>
          <p14:tracePt t="92940" x="4076700" y="4114800"/>
          <p14:tracePt t="92956" x="4019550" y="4114800"/>
          <p14:tracePt t="92973" x="3975100" y="4114800"/>
          <p14:tracePt t="92989" x="3924300" y="4114800"/>
          <p14:tracePt t="93007" x="3867150" y="4114800"/>
          <p14:tracePt t="93023" x="3778250" y="4114800"/>
          <p14:tracePt t="93039" x="3708400" y="4114800"/>
          <p14:tracePt t="93056" x="3644900" y="4114800"/>
          <p14:tracePt t="93073" x="3568700" y="4114800"/>
          <p14:tracePt t="93090" x="3505200" y="4114800"/>
          <p14:tracePt t="93106" x="3454400" y="4114800"/>
          <p14:tracePt t="93123" x="3409950" y="4114800"/>
          <p14:tracePt t="93140" x="3333750" y="4114800"/>
          <p14:tracePt t="93157" x="3263900" y="4114800"/>
          <p14:tracePt t="93173" x="3181350" y="4114800"/>
          <p14:tracePt t="93190" x="3111500" y="4114800"/>
          <p14:tracePt t="93207" x="3041650" y="4114800"/>
          <p14:tracePt t="93224" x="3003550" y="4114800"/>
          <p14:tracePt t="93240" x="2959100" y="4114800"/>
          <p14:tracePt t="93256" x="2927350" y="4114800"/>
          <p14:tracePt t="93274" x="2901950" y="4114800"/>
          <p14:tracePt t="93290" x="2876550" y="4114800"/>
          <p14:tracePt t="93307" x="2851150" y="4114800"/>
          <p14:tracePt t="93323" x="2844800" y="4114800"/>
          <p14:tracePt t="93356" x="2838450" y="4114800"/>
          <p14:tracePt t="93435" x="2832100" y="4114800"/>
          <p14:tracePt t="93445" x="2825750" y="4114800"/>
          <p14:tracePt t="93467" x="2819400" y="4114800"/>
          <p14:tracePt t="93476" x="2806700" y="4114800"/>
          <p14:tracePt t="93484" x="2800350" y="4114800"/>
          <p14:tracePt t="93491" x="2794000" y="4114800"/>
          <p14:tracePt t="94462" x="2825750" y="4114800"/>
          <p14:tracePt t="94469" x="2870200" y="4121150"/>
          <p14:tracePt t="94476" x="2901950" y="4121150"/>
          <p14:tracePt t="94484" x="2952750" y="4140200"/>
          <p14:tracePt t="94501" x="3048000" y="4152900"/>
          <p14:tracePt t="94517" x="3155950" y="4159250"/>
          <p14:tracePt t="94534" x="3225800" y="4178300"/>
          <p14:tracePt t="94551" x="3238500" y="4178300"/>
          <p14:tracePt t="94764" x="3251200" y="4178300"/>
          <p14:tracePt t="94772" x="3257550" y="4178300"/>
          <p14:tracePt t="94908" x="3225800" y="4178300"/>
          <p14:tracePt t="94916" x="3181350" y="4178300"/>
          <p14:tracePt t="94925" x="3117850" y="4178300"/>
          <p14:tracePt t="94939" x="2990850" y="4178300"/>
          <p14:tracePt t="94956" x="2870200" y="4171950"/>
          <p14:tracePt t="94972" x="2774950" y="4171950"/>
          <p14:tracePt t="94989" x="2736850" y="4171950"/>
          <p14:tracePt t="95006" x="2717800" y="4171950"/>
          <p14:tracePt t="95061" x="2711450" y="4171950"/>
          <p14:tracePt t="95069" x="2705100" y="4171950"/>
          <p14:tracePt t="95084" x="2698750" y="4171950"/>
          <p14:tracePt t="95091" x="2692400" y="4171950"/>
          <p14:tracePt t="95106" x="2667000" y="4171950"/>
          <p14:tracePt t="95122" x="2628900" y="4178300"/>
          <p14:tracePt t="95139" x="2603500" y="4184650"/>
          <p14:tracePt t="95156" x="2590800" y="4184650"/>
          <p14:tracePt t="95172" x="2559050" y="4184650"/>
          <p14:tracePt t="95189" x="2546350" y="4184650"/>
          <p14:tracePt t="95206" x="2520950" y="4184650"/>
          <p14:tracePt t="95223" x="2495550" y="4184650"/>
          <p14:tracePt t="95240" x="2470150" y="4184650"/>
          <p14:tracePt t="95256" x="2451100" y="4184650"/>
          <p14:tracePt t="95273" x="2432050" y="4184650"/>
          <p14:tracePt t="95290" x="2419350" y="4184650"/>
          <p14:tracePt t="95306" x="2413000" y="4184650"/>
          <p14:tracePt t="95525" x="2438400" y="4184650"/>
          <p14:tracePt t="95537" x="2470150" y="4178300"/>
          <p14:tracePt t="95543" x="2508250" y="4171950"/>
          <p14:tracePt t="95550" x="2540000" y="4165600"/>
          <p14:tracePt t="95566" x="2660650" y="4165600"/>
          <p14:tracePt t="95583" x="2819400" y="4165600"/>
          <p14:tracePt t="95599" x="2952750" y="4165600"/>
          <p14:tracePt t="95616" x="3041650" y="4165600"/>
          <p14:tracePt t="95633" x="3111500" y="4165600"/>
          <p14:tracePt t="95649" x="3143250" y="4165600"/>
          <p14:tracePt t="95666" x="3155950" y="4165600"/>
          <p14:tracePt t="95683" x="3168650" y="4159250"/>
          <p14:tracePt t="95699" x="3175000" y="4159250"/>
          <p14:tracePt t="95716" x="3213100" y="4159250"/>
          <p14:tracePt t="95734" x="3270250" y="4159250"/>
          <p14:tracePt t="95750" x="3333750" y="4159250"/>
          <p14:tracePt t="95766" x="3409950" y="4159250"/>
          <p14:tracePt t="95783" x="3467100" y="4159250"/>
          <p14:tracePt t="95801" x="3530600" y="4159250"/>
          <p14:tracePt t="95817" x="3625850" y="4159250"/>
          <p14:tracePt t="95833" x="3657600" y="4159250"/>
          <p14:tracePt t="95850" x="3740150" y="4159250"/>
          <p14:tracePt t="95866" x="3797300" y="4159250"/>
          <p14:tracePt t="95883" x="3829050" y="4159250"/>
          <p14:tracePt t="95900" x="3841750" y="4159250"/>
          <p14:tracePt t="95917" x="3860800" y="4159250"/>
          <p14:tracePt t="95933" x="3873500" y="4159250"/>
          <p14:tracePt t="95950" x="3898900" y="4159250"/>
          <p14:tracePt t="95967" x="3943350" y="4159250"/>
          <p14:tracePt t="95983" x="3994150" y="4159250"/>
          <p14:tracePt t="96000" x="4051300" y="4159250"/>
          <p14:tracePt t="96019" x="4127500" y="4159250"/>
          <p14:tracePt t="96033" x="4146550" y="4159250"/>
          <p14:tracePt t="96050" x="4165600" y="4159250"/>
          <p14:tracePt t="96058" x="4171950" y="4159250"/>
          <p14:tracePt t="96083" x="4178300" y="4159250"/>
          <p14:tracePt t="96100" x="4184650" y="4159250"/>
          <p14:tracePt t="96116" x="4191000" y="4159250"/>
          <p14:tracePt t="96139" x="4203700" y="4159250"/>
          <p14:tracePt t="96150" x="4210050" y="4159250"/>
          <p14:tracePt t="96167" x="4235450" y="4159250"/>
          <p14:tracePt t="96183" x="4260850" y="4159250"/>
          <p14:tracePt t="96200" x="4286250" y="4159250"/>
          <p14:tracePt t="96217" x="4337050" y="4159250"/>
          <p14:tracePt t="96235" x="4356100" y="4159250"/>
          <p14:tracePt t="96250" x="4362450" y="4159250"/>
          <p14:tracePt t="96342" x="4368800" y="4159250"/>
          <p14:tracePt t="96372" x="4375150" y="4159250"/>
          <p14:tracePt t="96412" x="4387850" y="4159250"/>
          <p14:tracePt t="97419" x="4413250" y="4159250"/>
          <p14:tracePt t="97428" x="4451350" y="4159250"/>
          <p14:tracePt t="97436" x="4502150" y="4159250"/>
          <p14:tracePt t="97444" x="4540250" y="4159250"/>
          <p14:tracePt t="97460" x="4603750" y="4171950"/>
          <p14:tracePt t="97477" x="4648200" y="4178300"/>
          <p14:tracePt t="97494" x="4673600" y="4178300"/>
          <p14:tracePt t="98742" x="4679950" y="4178300"/>
          <p14:tracePt t="98749" x="4673600" y="4191000"/>
          <p14:tracePt t="98759" x="4648200" y="4197350"/>
          <p14:tracePt t="98772" x="4470400" y="4197350"/>
          <p14:tracePt t="98789" x="4273550" y="4197350"/>
          <p14:tracePt t="98806" x="4083050" y="4216400"/>
          <p14:tracePt t="98823" x="3867150" y="4248150"/>
          <p14:tracePt t="98839" x="3670300" y="4286250"/>
          <p14:tracePt t="98856" x="3511550" y="4318000"/>
          <p14:tracePt t="98872" x="3422650" y="4343400"/>
          <p14:tracePt t="98890" x="3359150" y="4375150"/>
          <p14:tracePt t="98906" x="3333750" y="4387850"/>
          <p14:tracePt t="98922" x="3314700" y="4400550"/>
          <p14:tracePt t="98939" x="3238500" y="4457700"/>
          <p14:tracePt t="98956" x="3175000" y="4476750"/>
          <p14:tracePt t="98972" x="3086100" y="4508500"/>
          <p14:tracePt t="98989" x="2984500" y="4540250"/>
          <p14:tracePt t="99006" x="2901950" y="4559300"/>
          <p14:tracePt t="99023" x="2825750" y="4578350"/>
          <p14:tracePt t="99039" x="2743200" y="4591050"/>
          <p14:tracePt t="99056" x="2654300" y="4622800"/>
          <p14:tracePt t="99073" x="2533650" y="4654550"/>
          <p14:tracePt t="99082" x="2463800" y="4673600"/>
          <p14:tracePt t="99092" x="2432050" y="4686300"/>
          <p14:tracePt t="99107" x="2336800" y="4724400"/>
          <p14:tracePt t="99123" x="2317750" y="4724400"/>
          <p14:tracePt t="99156" x="2317750" y="4730750"/>
          <p14:tracePt t="99175" x="2305050" y="4737100"/>
          <p14:tracePt t="99189" x="2298700" y="4743450"/>
          <p14:tracePt t="99206" x="2292350" y="4756150"/>
          <p14:tracePt t="99223" x="2279650" y="4756150"/>
          <p14:tracePt t="99256" x="2279650" y="4768850"/>
          <p14:tracePt t="99375" x="2273300" y="4775200"/>
          <p14:tracePt t="99407" x="2273300" y="4787900"/>
          <p14:tracePt t="99414" x="2266950" y="4794250"/>
          <p14:tracePt t="100248" x="2286000" y="4794250"/>
          <p14:tracePt t="100254" x="2317750" y="4794250"/>
          <p14:tracePt t="100262" x="2336800" y="4794250"/>
          <p14:tracePt t="100272" x="2349500" y="4794250"/>
          <p14:tracePt t="100289" x="2393950" y="4794250"/>
          <p14:tracePt t="100307" x="2432050" y="4794250"/>
          <p14:tracePt t="100322" x="2451100" y="4794250"/>
          <p14:tracePt t="100550" x="2438400" y="4794250"/>
          <p14:tracePt t="100564" x="2432050" y="4794250"/>
          <p14:tracePt t="100607" x="2425700" y="4794250"/>
          <p14:tracePt t="100624" x="2419350" y="4794250"/>
          <p14:tracePt t="100638" x="2406650" y="4800600"/>
          <p14:tracePt t="100668" x="2400300" y="4800600"/>
          <p14:tracePt t="100799" x="2387600" y="4800600"/>
          <p14:tracePt t="100822" x="2381250" y="4800600"/>
          <p14:tracePt t="100830" x="2362200" y="4800600"/>
          <p14:tracePt t="100842" x="2355850" y="4800600"/>
          <p14:tracePt t="100857" x="2330450" y="4800600"/>
          <p14:tracePt t="100875" x="2279650" y="4800600"/>
          <p14:tracePt t="100892" x="2247900" y="4800600"/>
          <p14:tracePt t="100907" x="2203450" y="4800600"/>
          <p14:tracePt t="100924" x="2152650" y="4800600"/>
          <p14:tracePt t="100941" x="2139950" y="4800600"/>
          <p14:tracePt t="100997" x="2133600" y="4800600"/>
          <p14:tracePt t="101014" x="2127250" y="4800600"/>
          <p14:tracePt t="101021" x="2114550" y="4800600"/>
          <p14:tracePt t="101037" x="2108200" y="4800600"/>
          <p14:tracePt t="101046" x="2101850" y="4800600"/>
          <p14:tracePt t="101057" x="2089150" y="4800600"/>
          <p14:tracePt t="101075" x="2082800" y="4800600"/>
          <p14:tracePt t="101092" x="2063750" y="4800600"/>
          <p14:tracePt t="101098" x="2051050" y="4800600"/>
          <p14:tracePt t="101108" x="2006600" y="4800600"/>
          <p14:tracePt t="101124" x="1981200" y="4800600"/>
          <p14:tracePt t="101141" x="1955800" y="4806950"/>
          <p14:tracePt t="102318" x="1968500" y="4806950"/>
          <p14:tracePt t="102326" x="1974850" y="4806950"/>
          <p14:tracePt t="102334" x="2000250" y="4806950"/>
          <p14:tracePt t="102343" x="2025650" y="4806950"/>
          <p14:tracePt t="102359" x="2057400" y="4806950"/>
          <p14:tracePt t="102376" x="2114550" y="4806950"/>
          <p14:tracePt t="102393" x="2171700" y="4806950"/>
          <p14:tracePt t="102410" x="2260600" y="4806950"/>
          <p14:tracePt t="102426" x="2343150" y="4806950"/>
          <p14:tracePt t="102443" x="2406650" y="4806950"/>
          <p14:tracePt t="102460" x="2495550" y="4806950"/>
          <p14:tracePt t="102476" x="2533650" y="4806950"/>
          <p14:tracePt t="102493" x="2552700" y="4806950"/>
          <p14:tracePt t="102510" x="2559050" y="4806950"/>
          <p14:tracePt t="102590" x="2565400" y="4806950"/>
          <p14:tracePt t="102598" x="2571750" y="4806950"/>
          <p14:tracePt t="102610" x="2578100" y="4806950"/>
          <p14:tracePt t="102626" x="2590800" y="4806950"/>
          <p14:tracePt t="102644" x="2609850" y="4806950"/>
          <p14:tracePt t="102659" x="2641600" y="4806950"/>
          <p14:tracePt t="102676" x="2647950" y="4806950"/>
          <p14:tracePt t="102693" x="2667000" y="4806950"/>
          <p14:tracePt t="102727" x="2673350" y="4806950"/>
          <p14:tracePt t="102743" x="2686050" y="4806950"/>
          <p14:tracePt t="102760" x="2698750" y="4806950"/>
          <p14:tracePt t="102776" x="2743200" y="4806950"/>
          <p14:tracePt t="102793" x="2794000" y="4806950"/>
          <p14:tracePt t="102810" x="2857500" y="4806950"/>
          <p14:tracePt t="102828" x="2940050" y="4806950"/>
          <p14:tracePt t="102845" x="3028950" y="4806950"/>
          <p14:tracePt t="102862" x="3092450" y="4806950"/>
          <p14:tracePt t="102877" x="3124200" y="4806950"/>
          <p14:tracePt t="102894" x="3136900" y="4806950"/>
          <p14:tracePt t="102910" x="3143250" y="4806950"/>
          <p14:tracePt t="102927" x="3149600" y="4806950"/>
          <p14:tracePt t="102943" x="3162300" y="4806950"/>
          <p14:tracePt t="102960" x="3187700" y="4806950"/>
          <p14:tracePt t="102977" x="3257550" y="4819650"/>
          <p14:tracePt t="102993" x="3327400" y="4826000"/>
          <p14:tracePt t="103010" x="3422650" y="4826000"/>
          <p14:tracePt t="103027" x="3498850" y="4826000"/>
          <p14:tracePt t="103045" x="3575050" y="4826000"/>
          <p14:tracePt t="103060" x="3670300" y="4826000"/>
          <p14:tracePt t="103077" x="3727450" y="4826000"/>
          <p14:tracePt t="103093" x="3771900" y="4826000"/>
          <p14:tracePt t="103110" x="3822700" y="4826000"/>
          <p14:tracePt t="103127" x="3886200" y="4826000"/>
          <p14:tracePt t="103143" x="3943350" y="4826000"/>
          <p14:tracePt t="103160" x="3987800" y="4826000"/>
          <p14:tracePt t="103177" x="4038600" y="4826000"/>
          <p14:tracePt t="103193" x="4102100" y="4826000"/>
          <p14:tracePt t="103210" x="4159250" y="4826000"/>
          <p14:tracePt t="103227" x="4203700" y="4826000"/>
          <p14:tracePt t="103245" x="4229100" y="4826000"/>
          <p14:tracePt t="103454" x="4235450" y="4826000"/>
          <p14:tracePt t="103478" x="4241800" y="4826000"/>
          <p14:tracePt t="103486" x="4248150" y="4826000"/>
          <p14:tracePt t="103503" x="4267200" y="4826000"/>
          <p14:tracePt t="103511" x="4286250" y="4826000"/>
          <p14:tracePt t="103528" x="4330700" y="4826000"/>
          <p14:tracePt t="103545" x="4394200" y="4826000"/>
          <p14:tracePt t="103561" x="4495800" y="4826000"/>
          <p14:tracePt t="103578" x="4572000" y="4826000"/>
          <p14:tracePt t="103595" x="4610100" y="4826000"/>
          <p14:tracePt t="103613" x="4635500" y="4826000"/>
          <p14:tracePt t="103619" x="4648200" y="4826000"/>
          <p14:tracePt t="104230" x="4641850" y="4826000"/>
          <p14:tracePt t="104238" x="4622800" y="4826000"/>
          <p14:tracePt t="104246" x="4603750" y="4826000"/>
          <p14:tracePt t="104256" x="4591050" y="4832350"/>
          <p14:tracePt t="104271" x="4540250" y="4864100"/>
          <p14:tracePt t="104304" x="4387850" y="4972050"/>
          <p14:tracePt t="104321" x="4292600" y="5054600"/>
          <p14:tracePt t="104338" x="4171950" y="5156200"/>
          <p14:tracePt t="104354" x="4025900" y="5257800"/>
          <p14:tracePt t="104371" x="3911600" y="5334000"/>
          <p14:tracePt t="104389" x="3759200" y="5448300"/>
          <p14:tracePt t="104404" x="3721100" y="5467350"/>
          <p14:tracePt t="104421" x="3695700" y="5480050"/>
          <p14:tracePt t="104438" x="3676650" y="5499100"/>
          <p14:tracePt t="104454" x="3657600" y="5518150"/>
          <p14:tracePt t="104471" x="3638550" y="5537200"/>
          <p14:tracePt t="104488" x="3619500" y="5556250"/>
          <p14:tracePt t="104505" x="3606800" y="5568950"/>
          <p14:tracePt t="104521" x="3587750" y="5594350"/>
          <p14:tracePt t="104538" x="3549650" y="5638800"/>
          <p14:tracePt t="104554" x="3517900" y="5683250"/>
          <p14:tracePt t="104571" x="3486150" y="5727700"/>
          <p14:tracePt t="104588" x="3467100" y="5746750"/>
          <p14:tracePt t="104605" x="3467100" y="5753100"/>
          <p14:tracePt t="104621" x="3467100" y="5759450"/>
          <p14:tracePt t="104654" x="3460750" y="5765800"/>
          <p14:tracePt t="104993" x="3454400" y="5772150"/>
          <p14:tracePt t="105017" x="3448050" y="5772150"/>
          <p14:tracePt t="105034" x="3441700" y="5772150"/>
          <p14:tracePt t="105233" x="3435350" y="5772150"/>
          <p14:tracePt t="105239" x="3429000" y="5772150"/>
          <p14:tracePt t="105248" x="3422650" y="5772150"/>
          <p14:tracePt t="105257" x="3403600" y="5772150"/>
          <p14:tracePt t="105274" x="3371850" y="5772150"/>
          <p14:tracePt t="105290" x="3314700" y="5772150"/>
          <p14:tracePt t="105307" x="3263900" y="5772150"/>
          <p14:tracePt t="105325" x="3206750" y="5772150"/>
          <p14:tracePt t="105343" x="3111500" y="5772150"/>
          <p14:tracePt t="105357" x="2997200" y="5772150"/>
          <p14:tracePt t="105374" x="2832100" y="5772150"/>
          <p14:tracePt t="105390" x="2781300" y="5772150"/>
          <p14:tracePt t="105407" x="2762250" y="5778500"/>
          <p14:tracePt t="105769" x="2749550" y="5778500"/>
          <p14:tracePt t="105826" x="2743200" y="5778500"/>
          <p14:tracePt t="105970" x="2736850" y="5778500"/>
          <p14:tracePt t="108769" x="2730500" y="5778500"/>
          <p14:tracePt t="108834" x="2730500" y="5772150"/>
          <p14:tracePt t="108875" x="2730500" y="5765800"/>
          <p14:tracePt t="108898" x="2736850" y="5765800"/>
          <p14:tracePt t="108906" x="2743200" y="5765800"/>
          <p14:tracePt t="108915" x="2762250" y="5765800"/>
          <p14:tracePt t="108931" x="2774950" y="5765800"/>
          <p14:tracePt t="108948" x="2794000" y="5765800"/>
          <p14:tracePt t="108965" x="2819400" y="5765800"/>
          <p14:tracePt t="108998" x="2825750" y="5765800"/>
          <p14:tracePt t="112851" x="2901950" y="5753100"/>
          <p14:tracePt t="112859" x="2997200" y="5753100"/>
          <p14:tracePt t="112867" x="3143250" y="5753100"/>
          <p14:tracePt t="112883" x="3511550" y="5753100"/>
          <p14:tracePt t="112900" x="3898900" y="5753100"/>
          <p14:tracePt t="112916" x="4248150" y="5753100"/>
          <p14:tracePt t="112933" x="4552950" y="5753100"/>
          <p14:tracePt t="112950" x="4775200" y="5753100"/>
          <p14:tracePt t="112966" x="4984750" y="5753100"/>
          <p14:tracePt t="112983" x="5143500" y="5753100"/>
          <p14:tracePt t="113001" x="5245100" y="5753100"/>
          <p14:tracePt t="113017" x="5321300" y="5753100"/>
          <p14:tracePt t="113033" x="5372100" y="5753100"/>
          <p14:tracePt t="113050" x="5410200" y="5753100"/>
          <p14:tracePt t="113066" x="5467350" y="5753100"/>
          <p14:tracePt t="113083" x="5518150" y="5753100"/>
          <p14:tracePt t="113100" x="5588000" y="5765800"/>
          <p14:tracePt t="113117" x="5670550" y="5784850"/>
          <p14:tracePt t="113133" x="5772150" y="5791200"/>
          <p14:tracePt t="113150" x="5892800" y="5797550"/>
          <p14:tracePt t="113167" x="6019800" y="5822950"/>
          <p14:tracePt t="113183" x="6108700" y="5822950"/>
          <p14:tracePt t="113201" x="6134100" y="5822950"/>
          <p14:tracePt t="113217" x="6146800" y="5822950"/>
          <p14:tracePt t="113930" x="6159500" y="5816600"/>
          <p14:tracePt t="113938" x="6184900" y="5810250"/>
          <p14:tracePt t="113945" x="6197600" y="5791200"/>
          <p14:tracePt t="113954" x="6216650" y="5784850"/>
          <p14:tracePt t="113971" x="6248400" y="5759450"/>
          <p14:tracePt t="113987" x="6292850" y="5715000"/>
          <p14:tracePt t="114004" x="6362700" y="5626100"/>
          <p14:tracePt t="114021" x="6438900" y="5568950"/>
          <p14:tracePt t="114038" x="6553200" y="5492750"/>
          <p14:tracePt t="114054" x="6673850" y="5422900"/>
          <p14:tracePt t="114071" x="6762750" y="5372100"/>
          <p14:tracePt t="114087" x="6826250" y="5334000"/>
          <p14:tracePt t="114105" x="6864350" y="5314950"/>
          <p14:tracePt t="114121" x="6877050" y="5308600"/>
          <p14:tracePt t="114195" x="6877050" y="5289550"/>
          <p14:tracePt t="114589" x="6927850" y="5289550"/>
          <p14:tracePt t="114597" x="6959600" y="5295900"/>
          <p14:tracePt t="114607" x="7010400" y="5321300"/>
          <p14:tracePt t="114614" x="7029450" y="5327650"/>
          <p14:tracePt t="114631" x="7086600" y="5353050"/>
          <p14:tracePt t="114647" x="7150100" y="5372100"/>
          <p14:tracePt t="114664" x="7181850" y="5384800"/>
          <p14:tracePt t="114682" x="7194550" y="5391150"/>
          <p14:tracePt t="114697" x="7213600" y="5397500"/>
          <p14:tracePt t="114714" x="7239000" y="5410200"/>
          <p14:tracePt t="114732" x="7245350" y="5416550"/>
          <p14:tracePt t="114740" x="7258050" y="5416550"/>
          <p14:tracePt t="114754" x="7264400" y="5416550"/>
          <p14:tracePt t="114770" x="7270750" y="5416550"/>
          <p14:tracePt t="114787" x="7283450" y="5422900"/>
          <p14:tracePt t="114811" x="7289800" y="5422900"/>
          <p14:tracePt t="114820" x="7302500" y="5422900"/>
          <p14:tracePt t="114830" x="7315200" y="5422900"/>
          <p14:tracePt t="114847" x="7346950" y="5422900"/>
          <p14:tracePt t="114865" x="7372350" y="5422900"/>
          <p14:tracePt t="114882" x="7416800" y="5429250"/>
          <p14:tracePt t="114898" x="7448550" y="5429250"/>
          <p14:tracePt t="114914" x="7467600" y="5429250"/>
          <p14:tracePt t="114980" x="7473950" y="5429250"/>
          <p14:tracePt t="114988" x="7480300" y="5429250"/>
          <p14:tracePt t="115005" x="7486650" y="5429250"/>
          <p14:tracePt t="115014" x="7499350" y="5435600"/>
          <p14:tracePt t="115031" x="7505700" y="5435600"/>
          <p14:tracePt t="115048" x="7505700" y="5441950"/>
          <p14:tracePt t="115342" x="7512050" y="5441950"/>
          <p14:tracePt t="115350" x="7524750" y="5448300"/>
          <p14:tracePt t="115358" x="7524750" y="5454650"/>
          <p14:tracePt t="115367" x="7550150" y="5467350"/>
          <p14:tracePt t="115383" x="7588250" y="5499100"/>
          <p14:tracePt t="115400" x="7620000" y="5562600"/>
          <p14:tracePt t="115418" x="7620000" y="5594350"/>
          <p14:tracePt t="115434" x="7607300" y="5632450"/>
          <p14:tracePt t="115451" x="7435850" y="5651500"/>
          <p14:tracePt t="115466" x="7340600" y="5651500"/>
          <p14:tracePt t="115725" x="7334250" y="5657850"/>
          <p14:tracePt t="115789" x="7334250" y="5651500"/>
          <p14:tracePt t="115855" x="7327900" y="5645150"/>
          <p14:tracePt t="115964" x="7359650" y="5645150"/>
          <p14:tracePt t="115972" x="7404100" y="5657850"/>
          <p14:tracePt t="115983" x="7448550" y="5657850"/>
          <p14:tracePt t="115999" x="7594600" y="5676900"/>
          <p14:tracePt t="116016" x="7740650" y="5676900"/>
          <p14:tracePt t="116034" x="7931150" y="5683250"/>
          <p14:tracePt t="116052" x="8134350" y="5683250"/>
          <p14:tracePt t="116067" x="8191500" y="5702300"/>
          <p14:tracePt t="116270" x="8204200" y="5702300"/>
          <p14:tracePt t="116287" x="8210550" y="5702300"/>
          <p14:tracePt t="116294" x="8216900" y="5702300"/>
          <p14:tracePt t="116303" x="8229600" y="5708650"/>
          <p14:tracePt t="116326" x="8235950" y="5708650"/>
          <p14:tracePt t="116862" x="8261350" y="5708650"/>
          <p14:tracePt t="116870" x="8318500" y="5708650"/>
          <p14:tracePt t="116879" x="8401050" y="5708650"/>
          <p14:tracePt t="116887" x="8496300" y="5708650"/>
          <p14:tracePt t="116904" x="8636000" y="5721350"/>
          <p14:tracePt t="116922" x="8794750" y="5721350"/>
          <p14:tracePt t="116938" x="9004300" y="5721350"/>
          <p14:tracePt t="116955" x="9328150" y="5683250"/>
          <p14:tracePt t="116970" x="9404350" y="5676900"/>
          <p14:tracePt t="116987" x="9505950" y="5645150"/>
          <p14:tracePt t="117004" x="9518650" y="5638800"/>
          <p14:tracePt t="117254" x="9512300" y="5638800"/>
          <p14:tracePt t="117276" x="9493250" y="5638800"/>
          <p14:tracePt t="117284" x="9486900" y="5638800"/>
          <p14:tracePt t="117295" x="9461500" y="5638800"/>
          <p14:tracePt t="117311" x="9410700" y="5638800"/>
          <p14:tracePt t="117328" x="9366250" y="5638800"/>
          <p14:tracePt t="117345" x="9321800" y="5638800"/>
          <p14:tracePt t="117361" x="9315450" y="5638800"/>
          <p14:tracePt t="117378" x="9309100" y="5638800"/>
          <p14:tracePt t="117396" x="9296400" y="5638800"/>
          <p14:tracePt t="117412" x="9283700" y="5651500"/>
          <p14:tracePt t="117428" x="9277350" y="5664200"/>
          <p14:tracePt t="117445" x="9258300" y="5670550"/>
          <p14:tracePt t="117462" x="9251950" y="5683250"/>
          <p14:tracePt t="117478" x="9245600" y="5689600"/>
          <p14:tracePt t="117495" x="9239250" y="5695950"/>
          <p14:tracePt t="117512" x="9232900" y="5702300"/>
          <p14:tracePt t="117545" x="9226550" y="5702300"/>
          <p14:tracePt t="118038" x="9245600" y="5702300"/>
          <p14:tracePt t="118046" x="9264650" y="5695950"/>
          <p14:tracePt t="118053" x="9271000" y="5695950"/>
          <p14:tracePt t="118062" x="9283700" y="5689600"/>
          <p14:tracePt t="118079" x="9315450" y="5670550"/>
          <p14:tracePt t="118096" x="9340850" y="5664200"/>
          <p14:tracePt t="118113" x="9353550" y="5664200"/>
          <p14:tracePt t="118129" x="9359900" y="5657850"/>
          <p14:tracePt t="118257" x="9366250" y="5657850"/>
          <p14:tracePt t="118264" x="9378950" y="5651500"/>
          <p14:tracePt t="118279" x="9391650" y="5638800"/>
          <p14:tracePt t="118488" x="9404350" y="5638800"/>
          <p14:tracePt t="118511" x="9417050" y="5638800"/>
          <p14:tracePt t="118520" x="9436100" y="5632450"/>
          <p14:tracePt t="118543" x="9455150" y="5632450"/>
          <p14:tracePt t="118552" x="9455150" y="5626100"/>
          <p14:tracePt t="118563" x="9461500" y="5619750"/>
          <p14:tracePt t="118600" x="9467850" y="5613400"/>
          <p14:tracePt t="119416" x="9474200" y="5613400"/>
          <p14:tracePt t="119423" x="9486900" y="5607050"/>
          <p14:tracePt t="119432" x="9512300" y="5588000"/>
          <p14:tracePt t="119441" x="9531350" y="5581650"/>
          <p14:tracePt t="119458" x="9582150" y="5562600"/>
          <p14:tracePt t="119476" x="9658350" y="5556250"/>
          <p14:tracePt t="119492" x="9759950" y="5556250"/>
          <p14:tracePt t="119508" x="9785350" y="5556250"/>
          <p14:tracePt t="119542" x="9798050" y="5556250"/>
          <p14:tracePt t="119558" x="9810750" y="5556250"/>
          <p14:tracePt t="119575" x="9829800" y="5556250"/>
          <p14:tracePt t="119591" x="9855200" y="5562600"/>
          <p14:tracePt t="119608" x="9867900" y="5562600"/>
          <p14:tracePt t="119625" x="9880600" y="5562600"/>
          <p14:tracePt t="119658" x="9886950" y="5562600"/>
          <p14:tracePt t="119676" x="9906000" y="5556250"/>
          <p14:tracePt t="119692" x="9925050" y="5556250"/>
          <p14:tracePt t="119709" x="9931400" y="5556250"/>
          <p14:tracePt t="119725" x="9956800" y="5556250"/>
          <p14:tracePt t="119741" x="9975850" y="5556250"/>
          <p14:tracePt t="119758" x="10013950" y="5556250"/>
          <p14:tracePt t="119775" x="10033000" y="5556250"/>
          <p14:tracePt t="119791" x="10058400" y="5556250"/>
          <p14:tracePt t="119798" x="10064750" y="5556250"/>
          <p14:tracePt t="119808" x="10077450" y="5562600"/>
          <p14:tracePt t="119824" x="10109200" y="5568950"/>
          <p14:tracePt t="119841" x="10121900" y="5568950"/>
          <p14:tracePt t="119858" x="10140950" y="5581650"/>
          <p14:tracePt t="119875" x="10147300" y="5581650"/>
          <p14:tracePt t="120727" x="10153650" y="5581650"/>
          <p14:tracePt t="120769" x="10153650" y="5588000"/>
          <p14:tracePt t="120784" x="10147300" y="5594350"/>
          <p14:tracePt t="120793" x="10128250" y="5607050"/>
          <p14:tracePt t="120801" x="10109200" y="5607050"/>
          <p14:tracePt t="120817" x="10033000" y="5619750"/>
          <p14:tracePt t="120834" x="9918700" y="5626100"/>
          <p14:tracePt t="120850" x="9772650" y="5651500"/>
          <p14:tracePt t="120869" x="9677400" y="5664200"/>
          <p14:tracePt t="120884" x="9607550" y="5664200"/>
          <p14:tracePt t="120901" x="9556750" y="5664200"/>
          <p14:tracePt t="120917" x="9537700" y="5683250"/>
          <p14:tracePt t="120934" x="9531350" y="5689600"/>
          <p14:tracePt t="120951" x="9499600" y="5702300"/>
          <p14:tracePt t="120967" x="9486900" y="5708650"/>
          <p14:tracePt t="120984" x="9480550" y="5715000"/>
          <p14:tracePt t="121001" x="9474200" y="5715000"/>
          <p14:tracePt t="121201" x="9461500" y="5721350"/>
          <p14:tracePt t="121219" x="9448800" y="5721350"/>
          <p14:tracePt t="121225" x="9442450" y="5727700"/>
          <p14:tracePt t="121233" x="9429750" y="5727700"/>
          <p14:tracePt t="121242" x="9398000" y="5727700"/>
          <p14:tracePt t="121259" x="9220200" y="5727700"/>
          <p14:tracePt t="121277" x="8877300" y="5727700"/>
          <p14:tracePt t="121295" x="8420100" y="5727700"/>
          <p14:tracePt t="121300" x="8185150" y="5727700"/>
          <p14:tracePt t="121309" x="7816850" y="5727700"/>
          <p14:tracePt t="121325" x="7607300" y="5727700"/>
          <p14:tracePt t="121342" x="7480300" y="5727700"/>
          <p14:tracePt t="121359" x="7416800" y="5727700"/>
          <p14:tracePt t="121375" x="7372350" y="5727700"/>
          <p14:tracePt t="121392" x="7327900" y="5727700"/>
          <p14:tracePt t="121409" x="7245350" y="5727700"/>
          <p14:tracePt t="121427" x="7156450" y="5727700"/>
          <p14:tracePt t="121442" x="7042150" y="5727700"/>
          <p14:tracePt t="121459" x="6915150" y="5727700"/>
          <p14:tracePt t="121476" x="6813550" y="5721350"/>
          <p14:tracePt t="121494" x="6718300" y="5702300"/>
          <p14:tracePt t="121509" x="6654800" y="5695950"/>
          <p14:tracePt t="121525" x="6604000" y="5689600"/>
          <p14:tracePt t="121542" x="6546850" y="5689600"/>
          <p14:tracePt t="121559" x="6515100" y="5689600"/>
          <p14:tracePt t="121575" x="6470650" y="5689600"/>
          <p14:tracePt t="121592" x="6457950" y="5689600"/>
          <p14:tracePt t="121609" x="6451600" y="5689600"/>
          <p14:tracePt t="121626" x="6432550" y="5689600"/>
          <p14:tracePt t="121642" x="6413500" y="5689600"/>
          <p14:tracePt t="121659" x="6388100" y="5689600"/>
          <p14:tracePt t="121676" x="6261100" y="5689600"/>
          <p14:tracePt t="121693" x="6121400" y="5676900"/>
          <p14:tracePt t="121709" x="6051550" y="5676900"/>
          <p14:tracePt t="121726" x="5848350" y="5676900"/>
          <p14:tracePt t="121742" x="5784850" y="5676900"/>
          <p14:tracePt t="121759" x="5746750" y="5664200"/>
          <p14:tracePt t="121928" x="5740400" y="5664200"/>
          <p14:tracePt t="121953" x="5734050" y="5664200"/>
          <p14:tracePt t="122146" x="5746750" y="5664200"/>
          <p14:tracePt t="122153" x="5791200" y="5664200"/>
          <p14:tracePt t="122160" x="5835650" y="5664200"/>
          <p14:tracePt t="122170" x="5899150" y="5664200"/>
          <p14:tracePt t="122187" x="6013450" y="5664200"/>
          <p14:tracePt t="122204" x="6153150" y="5664200"/>
          <p14:tracePt t="122221" x="6267450" y="5664200"/>
          <p14:tracePt t="122237" x="6445250" y="5638800"/>
          <p14:tracePt t="122254" x="6521450" y="5626100"/>
          <p14:tracePt t="122271" x="6578600" y="5619750"/>
          <p14:tracePt t="122287" x="6629400" y="5613400"/>
          <p14:tracePt t="122304" x="6692900" y="5613400"/>
          <p14:tracePt t="122311" x="6756400" y="5613400"/>
          <p14:tracePt t="122321" x="6800850" y="5613400"/>
          <p14:tracePt t="122337" x="6934200" y="5613400"/>
          <p14:tracePt t="122354" x="7105650" y="5613400"/>
          <p14:tracePt t="122371" x="7283450" y="5613400"/>
          <p14:tracePt t="122389" x="7410450" y="5613400"/>
          <p14:tracePt t="122406" x="7518400" y="5613400"/>
          <p14:tracePt t="122422" x="7626350" y="5588000"/>
          <p14:tracePt t="122437" x="7645400" y="5588000"/>
          <p14:tracePt t="122455" x="7658100" y="5581650"/>
          <p14:tracePt t="122487" x="7664450" y="5581650"/>
          <p14:tracePt t="122504" x="7670800" y="5575300"/>
          <p14:tracePt t="122544" x="7677150" y="5575300"/>
          <p14:tracePt t="122560" x="7689850" y="5575300"/>
          <p14:tracePt t="122566" x="7696200" y="5575300"/>
          <p14:tracePt t="122576" x="7702550" y="5575300"/>
          <p14:tracePt t="122587" x="7708900" y="5575300"/>
          <p14:tracePt t="122604" x="7791450" y="5575300"/>
          <p14:tracePt t="122621" x="7816850" y="5575300"/>
          <p14:tracePt t="122638" x="7829550" y="5568950"/>
          <p14:tracePt t="122655" x="7835900" y="5568950"/>
          <p14:tracePt t="123553" x="7823200" y="5568950"/>
          <p14:tracePt t="123562" x="7797800" y="5568950"/>
          <p14:tracePt t="123571" x="7785100" y="5568950"/>
          <p14:tracePt t="123578" x="7766050" y="5568950"/>
          <p14:tracePt t="123595" x="7727950" y="5568950"/>
          <p14:tracePt t="123611" x="7696200" y="5575300"/>
          <p14:tracePt t="123628" x="7689850" y="5575300"/>
          <p14:tracePt t="123645" x="7683500" y="5575300"/>
          <p14:tracePt t="124762" x="7715250" y="5575300"/>
          <p14:tracePt t="124770" x="7772400" y="5581650"/>
          <p14:tracePt t="124779" x="7835900" y="5594350"/>
          <p14:tracePt t="124787" x="7924800" y="5607050"/>
          <p14:tracePt t="124804" x="8134350" y="5638800"/>
          <p14:tracePt t="124820" x="8318500" y="5657850"/>
          <p14:tracePt t="124838" x="8464550" y="5664200"/>
          <p14:tracePt t="124844" x="8496300" y="5664200"/>
          <p14:tracePt t="124853" x="8521700" y="5664200"/>
          <p14:tracePt t="124938" x="8528050" y="5664200"/>
          <p14:tracePt t="124946" x="8540750" y="5664200"/>
          <p14:tracePt t="124954" x="8547100" y="5664200"/>
          <p14:tracePt t="124970" x="8578850" y="5664200"/>
          <p14:tracePt t="124987" x="8604250" y="5664200"/>
          <p14:tracePt t="125004" x="8623300" y="5664200"/>
          <p14:tracePt t="125021" x="8629650" y="5664200"/>
          <p14:tracePt t="125121" x="8636000" y="5664200"/>
          <p14:tracePt t="125136" x="8648700" y="5664200"/>
          <p14:tracePt t="125152" x="8661400" y="5664200"/>
          <p14:tracePt t="125160" x="8674100" y="5664200"/>
          <p14:tracePt t="125170" x="8705850" y="5664200"/>
          <p14:tracePt t="125187" x="8750300" y="5664200"/>
          <p14:tracePt t="125204" x="8820150" y="5651500"/>
          <p14:tracePt t="125220" x="8896350" y="5645150"/>
          <p14:tracePt t="125238" x="8953500" y="5626100"/>
          <p14:tracePt t="125254" x="8978900" y="5619750"/>
          <p14:tracePt t="126921" x="8991600" y="5619750"/>
          <p14:tracePt t="126946" x="8997950" y="5619750"/>
          <p14:tracePt t="126971" x="9004300" y="5619750"/>
          <p14:tracePt t="126977" x="9017000" y="5619750"/>
          <p14:tracePt t="126987" x="9023350" y="5619750"/>
          <p14:tracePt t="126996" x="9042400" y="5619750"/>
          <p14:tracePt t="127012" x="9055100" y="5626100"/>
          <p14:tracePt t="127029" x="9080500" y="5626100"/>
          <p14:tracePt t="127046" x="9105900" y="5632450"/>
          <p14:tracePt t="127063" x="9137650" y="5632450"/>
          <p14:tracePt t="127079" x="9188450" y="5645150"/>
          <p14:tracePt t="127096" x="9213850" y="5651500"/>
          <p14:tracePt t="127112" x="9245600" y="5651500"/>
          <p14:tracePt t="127129" x="9271000" y="5651500"/>
          <p14:tracePt t="127146" x="9290050" y="5651500"/>
          <p14:tracePt t="127163" x="9302750" y="5651500"/>
          <p14:tracePt t="127179" x="9321800" y="5651500"/>
          <p14:tracePt t="127213" x="9334500" y="5651500"/>
          <p14:tracePt t="127229" x="9340850" y="5651500"/>
          <p14:tracePt t="127246" x="9359900" y="5651500"/>
          <p14:tracePt t="127262" x="9372600" y="5651500"/>
          <p14:tracePt t="127279" x="9417050" y="5651500"/>
          <p14:tracePt t="127312" x="9442450" y="5651500"/>
          <p14:tracePt t="127329" x="9455150" y="5651500"/>
          <p14:tracePt t="127346" x="9461500" y="5651500"/>
          <p14:tracePt t="127353" x="9467850" y="5651500"/>
          <p14:tracePt t="127362" x="9474200" y="5651500"/>
          <p14:tracePt t="127379" x="9480550" y="5651500"/>
          <p14:tracePt t="127396" x="9493250" y="5657850"/>
          <p14:tracePt t="127430" x="9499600" y="5670550"/>
          <p14:tracePt t="127447" x="9505950" y="5670550"/>
          <p14:tracePt t="127463" x="9512300" y="5676900"/>
          <p14:tracePt t="127479" x="9518650" y="5683250"/>
          <p14:tracePt t="127496" x="9525000" y="5683250"/>
          <p14:tracePt t="127513" x="9544050" y="5689600"/>
          <p14:tracePt t="127580" x="9544050" y="5695950"/>
          <p14:tracePt t="127612" x="9544050" y="5702300"/>
          <p14:tracePt t="127627" x="9544050" y="5708650"/>
          <p14:tracePt t="127636" x="9544050" y="5715000"/>
          <p14:tracePt t="127647" x="9544050" y="5721350"/>
          <p14:tracePt t="127663" x="9531350" y="5721350"/>
          <p14:tracePt t="127679" x="9518650" y="5721350"/>
          <p14:tracePt t="127696" x="9486900" y="5721350"/>
          <p14:tracePt t="127713" x="9455150" y="5721350"/>
          <p14:tracePt t="127729" x="9423400" y="5721350"/>
          <p14:tracePt t="127746" x="9404350" y="5721350"/>
          <p14:tracePt t="127763" x="9385300" y="5727700"/>
          <p14:tracePt t="127780" x="9372600" y="5734050"/>
          <p14:tracePt t="127797" x="9359900" y="5740400"/>
          <p14:tracePt t="127813" x="9353550" y="5740400"/>
          <p14:tracePt t="127829" x="9328150" y="5740400"/>
          <p14:tracePt t="127846" x="9315450" y="5746750"/>
          <p14:tracePt t="127863" x="9271000" y="5753100"/>
          <p14:tracePt t="127879" x="9207500" y="5753100"/>
          <p14:tracePt t="127896" x="9156700" y="5753100"/>
          <p14:tracePt t="127913" x="9124950" y="5753100"/>
          <p14:tracePt t="127929" x="9105900" y="5753100"/>
          <p14:tracePt t="127963" x="9099550" y="5753100"/>
          <p14:tracePt t="127988" x="9093200" y="5753100"/>
          <p14:tracePt t="127996" x="9080500" y="5740400"/>
          <p14:tracePt t="128013" x="9055100" y="5727700"/>
          <p14:tracePt t="128030" x="9023350" y="5702300"/>
          <p14:tracePt t="128048" x="9004300" y="5695950"/>
          <p14:tracePt t="128064" x="8978900" y="5676900"/>
          <p14:tracePt t="128080" x="8972550" y="5670550"/>
          <p14:tracePt t="128096" x="8940800" y="5619750"/>
          <p14:tracePt t="128113" x="8934450" y="5600700"/>
          <p14:tracePt t="128130" x="8915400" y="5588000"/>
          <p14:tracePt t="128146" x="8915400" y="5575300"/>
          <p14:tracePt t="128163" x="8915400" y="5556250"/>
          <p14:tracePt t="128180" x="8909050" y="5537200"/>
          <p14:tracePt t="128196" x="8902700" y="5499100"/>
          <p14:tracePt t="128213" x="8890000" y="5454650"/>
          <p14:tracePt t="128230" x="8883650" y="5410200"/>
          <p14:tracePt t="128249" x="8870950" y="5372100"/>
          <p14:tracePt t="128264" x="8858250" y="5359400"/>
          <p14:tracePt t="128280" x="8858250" y="5327650"/>
          <p14:tracePt t="128296" x="8864600" y="5283200"/>
          <p14:tracePt t="128313" x="8877300" y="5232400"/>
          <p14:tracePt t="128331" x="8896350" y="5207000"/>
          <p14:tracePt t="128347" x="8928100" y="5168900"/>
          <p14:tracePt t="128363" x="8966200" y="5130800"/>
          <p14:tracePt t="128369" x="8991600" y="5105400"/>
          <p14:tracePt t="128380" x="9004300" y="5092700"/>
          <p14:tracePt t="128396" x="9042400" y="5060950"/>
          <p14:tracePt t="128413" x="9099550" y="5029200"/>
          <p14:tracePt t="128430" x="9169400" y="4991100"/>
          <p14:tracePt t="128447" x="9296400" y="4940300"/>
          <p14:tracePt t="128463" x="9334500" y="4927600"/>
          <p14:tracePt t="128480" x="9480550" y="4902200"/>
          <p14:tracePt t="128497" x="9563100" y="4895850"/>
          <p14:tracePt t="128513" x="9652000" y="4895850"/>
          <p14:tracePt t="128530" x="9715500" y="4895850"/>
          <p14:tracePt t="128546" x="9759950" y="4902200"/>
          <p14:tracePt t="128563" x="9798050" y="4914900"/>
          <p14:tracePt t="128580" x="9836150" y="4927600"/>
          <p14:tracePt t="128597" x="9874250" y="4965700"/>
          <p14:tracePt t="128613" x="9925050" y="5016500"/>
          <p14:tracePt t="128630" x="9963150" y="5060950"/>
          <p14:tracePt t="128647" x="9994900" y="5118100"/>
          <p14:tracePt t="128663" x="10033000" y="5194300"/>
          <p14:tracePt t="128680" x="10058400" y="5245100"/>
          <p14:tracePt t="128697" x="10077450" y="5289550"/>
          <p14:tracePt t="128713" x="10090150" y="5334000"/>
          <p14:tracePt t="128730" x="10102850" y="5372100"/>
          <p14:tracePt t="128747" x="10102850" y="5403850"/>
          <p14:tracePt t="128764" x="10102850" y="5429250"/>
          <p14:tracePt t="128780" x="10102850" y="5454650"/>
          <p14:tracePt t="128797" x="10102850" y="5486400"/>
          <p14:tracePt t="128813" x="10096500" y="5511800"/>
          <p14:tracePt t="128830" x="10083800" y="5530850"/>
          <p14:tracePt t="128847" x="10071100" y="5562600"/>
          <p14:tracePt t="128864" x="10052050" y="5581650"/>
          <p14:tracePt t="128868" x="10039350" y="5594350"/>
          <p14:tracePt t="128880" x="9988550" y="5638800"/>
          <p14:tracePt t="128897" x="9918700" y="5670550"/>
          <p14:tracePt t="128913" x="9804400" y="5708650"/>
          <p14:tracePt t="128932" x="9683750" y="5740400"/>
          <p14:tracePt t="128947" x="9544050" y="5759450"/>
          <p14:tracePt t="128964" x="9391650" y="5759450"/>
          <p14:tracePt t="128981" x="9258300" y="5759450"/>
          <p14:tracePt t="128997" x="9105900" y="5759450"/>
          <p14:tracePt t="129014" x="8991600" y="5765800"/>
          <p14:tracePt t="129032" x="8902700" y="5778500"/>
          <p14:tracePt t="129047" x="8877300" y="5784850"/>
          <p14:tracePt t="131348" x="8858250" y="5791200"/>
          <p14:tracePt t="131356" x="8820150" y="5797550"/>
          <p14:tracePt t="131366" x="8731250" y="5797550"/>
          <p14:tracePt t="131374" x="8591550" y="5797550"/>
          <p14:tracePt t="131391" x="8197850" y="5797550"/>
          <p14:tracePt t="131407" x="7931150" y="5797550"/>
          <p14:tracePt t="131414" x="7829550" y="5797550"/>
          <p14:tracePt t="131425" x="7740650" y="5797550"/>
          <p14:tracePt t="131441" x="7512050" y="5797550"/>
          <p14:tracePt t="131457" x="7359650" y="5797550"/>
          <p14:tracePt t="131474" x="7264400" y="5797550"/>
          <p14:tracePt t="131491" x="7169150" y="5797550"/>
          <p14:tracePt t="131507" x="7016750" y="5772150"/>
          <p14:tracePt t="131524" x="6845300" y="5753100"/>
          <p14:tracePt t="131541" x="6654800" y="5721350"/>
          <p14:tracePt t="131558" x="6407150" y="5689600"/>
          <p14:tracePt t="131574" x="6083300" y="5689600"/>
          <p14:tracePt t="131591" x="5715000" y="5689600"/>
          <p14:tracePt t="131608" x="5448300" y="5689600"/>
          <p14:tracePt t="131625" x="5245100" y="5689600"/>
          <p14:tracePt t="131641" x="5073650" y="5683250"/>
          <p14:tracePt t="131658" x="5060950" y="5683250"/>
          <p14:tracePt t="131674" x="5029200" y="5670550"/>
          <p14:tracePt t="131691" x="5016500" y="5670550"/>
          <p14:tracePt t="131708" x="4984750" y="5670550"/>
          <p14:tracePt t="131725" x="4876800" y="5651500"/>
          <p14:tracePt t="131741" x="4730750" y="5651500"/>
          <p14:tracePt t="131758" x="4527550" y="5645150"/>
          <p14:tracePt t="131775" x="4292600" y="5613400"/>
          <p14:tracePt t="131791" x="4013200" y="5581650"/>
          <p14:tracePt t="131809" x="3663950" y="5537200"/>
          <p14:tracePt t="131827" x="3308350" y="5486400"/>
          <p14:tracePt t="131841" x="3225800" y="5486400"/>
          <p14:tracePt t="131858" x="3143250" y="5486400"/>
          <p14:tracePt t="132176" x="3155950" y="5486400"/>
          <p14:tracePt t="132182" x="3162300" y="5486400"/>
          <p14:tracePt t="132191" x="3175000" y="5486400"/>
          <p14:tracePt t="132201" x="3187700" y="5486400"/>
          <p14:tracePt t="132219" x="3219450" y="5499100"/>
          <p14:tracePt t="132234" x="3276600" y="5511800"/>
          <p14:tracePt t="132250" x="3333750" y="5530850"/>
          <p14:tracePt t="132267" x="3390900" y="5543550"/>
          <p14:tracePt t="132283" x="3416300" y="5549900"/>
          <p14:tracePt t="132300" x="3422650" y="5556250"/>
          <p14:tracePt t="132517" x="3422650" y="5562600"/>
          <p14:tracePt t="132523" x="3422650" y="5568950"/>
          <p14:tracePt t="132533" x="3435350" y="5588000"/>
          <p14:tracePt t="132550" x="3492500" y="5619750"/>
          <p14:tracePt t="132567" x="3530600" y="5632450"/>
          <p14:tracePt t="132584" x="3568700" y="5657850"/>
          <p14:tracePt t="132600" x="3600450" y="5670550"/>
          <p14:tracePt t="132618" x="3625850" y="5695950"/>
          <p14:tracePt t="132652" x="3625850" y="5702300"/>
          <p14:tracePt t="132710" x="3625850" y="5708650"/>
          <p14:tracePt t="132814" x="3619500" y="5708650"/>
          <p14:tracePt t="132822" x="3613150" y="5708650"/>
          <p14:tracePt t="132834" x="3606800" y="5708650"/>
          <p14:tracePt t="132851" x="3594100" y="5708650"/>
          <p14:tracePt t="132867" x="3581400" y="5708650"/>
          <p14:tracePt t="132884" x="3568700" y="5708650"/>
          <p14:tracePt t="132900" x="3562350" y="5708650"/>
          <p14:tracePt t="132917" x="3556000" y="5708650"/>
          <p14:tracePt t="132923" x="3549650" y="5708650"/>
          <p14:tracePt t="132951" x="3536950" y="5708650"/>
          <p14:tracePt t="132968" x="3524250" y="5708650"/>
          <p14:tracePt t="132984" x="3505200" y="5708650"/>
          <p14:tracePt t="133002" x="3492500" y="5708650"/>
          <p14:tracePt t="133262" x="3492500" y="5702300"/>
          <p14:tracePt t="133269" x="3486150" y="5702300"/>
          <p14:tracePt t="133278" x="3479800" y="5702300"/>
          <p14:tracePt t="133287" x="3467100" y="5702300"/>
          <p14:tracePt t="133303" x="3454400" y="5702300"/>
          <p14:tracePt t="133765" x="3441700" y="5702300"/>
          <p14:tracePt t="135767" x="3467100" y="5702300"/>
          <p14:tracePt t="135775" x="3498850" y="5702300"/>
          <p14:tracePt t="135784" x="3556000" y="5702300"/>
          <p14:tracePt t="135792" x="3619500" y="5702300"/>
          <p14:tracePt t="135809" x="3778250" y="5702300"/>
          <p14:tracePt t="135826" x="3956050" y="5702300"/>
          <p14:tracePt t="135843" x="4064000" y="5702300"/>
          <p14:tracePt t="135859" x="4095750" y="5702300"/>
          <p14:tracePt t="135975" x="4114800" y="5702300"/>
          <p14:tracePt t="135982" x="4121150" y="5702300"/>
          <p14:tracePt t="135992" x="4146550" y="5702300"/>
          <p14:tracePt t="136009" x="4203700" y="5702300"/>
          <p14:tracePt t="136026" x="4279900" y="5702300"/>
          <p14:tracePt t="136044" x="4394200" y="5702300"/>
          <p14:tracePt t="136059" x="4438650" y="5702300"/>
          <p14:tracePt t="136076" x="4445000" y="5702300"/>
          <p14:tracePt t="136463" x="4438650" y="5702300"/>
          <p14:tracePt t="136471" x="4432300" y="5702300"/>
          <p14:tracePt t="136503" x="4425950" y="5702300"/>
          <p14:tracePt t="136511" x="4419600" y="5702300"/>
          <p14:tracePt t="136521" x="4413250" y="5702300"/>
          <p14:tracePt t="136540" x="4394200" y="5702300"/>
          <p14:tracePt t="136555" x="4343400" y="5702300"/>
          <p14:tracePt t="136572" x="4260850" y="5702300"/>
          <p14:tracePt t="136588" x="4229100" y="5702300"/>
          <p14:tracePt t="136605" x="4083050" y="5702300"/>
          <p14:tracePt t="136621" x="3962400" y="5702300"/>
          <p14:tracePt t="136638" x="3803650" y="5695950"/>
          <p14:tracePt t="136655" x="3676650" y="5689600"/>
          <p14:tracePt t="136671" x="3600450" y="5676900"/>
          <p14:tracePt t="136688" x="3536950" y="5664200"/>
          <p14:tracePt t="136705" x="3511550" y="5664200"/>
          <p14:tracePt t="136721" x="3498850" y="5664200"/>
          <p14:tracePt t="136738" x="3492500" y="5664200"/>
          <p14:tracePt t="136765" x="3486150" y="5664200"/>
          <p14:tracePt t="136775" x="3473450" y="5664200"/>
          <p14:tracePt t="136792" x="3460750" y="5664200"/>
          <p14:tracePt t="136805" x="3422650" y="5664200"/>
          <p14:tracePt t="136821" x="3352800" y="5664200"/>
          <p14:tracePt t="136838" x="3276600" y="5664200"/>
          <p14:tracePt t="136855" x="3206750" y="5664200"/>
          <p14:tracePt t="136872" x="3117850" y="5664200"/>
          <p14:tracePt t="136888" x="3079750" y="5664200"/>
          <p14:tracePt t="136905" x="3073400" y="5664200"/>
          <p14:tracePt t="138512" x="3067050" y="5657850"/>
          <p14:tracePt t="138520" x="3067050" y="5645150"/>
          <p14:tracePt t="138539" x="3067050" y="5619750"/>
          <p14:tracePt t="138546" x="3067050" y="5607050"/>
          <p14:tracePt t="138554" x="3067050" y="5556250"/>
          <p14:tracePt t="138570" x="3067050" y="5435600"/>
          <p14:tracePt t="138587" x="3041650" y="5295900"/>
          <p14:tracePt t="138607" x="2971800" y="5111750"/>
          <p14:tracePt t="138621" x="2800350" y="4743450"/>
          <p14:tracePt t="138637" x="2501900" y="3867150"/>
          <p14:tracePt t="138654" x="2247900" y="3232150"/>
          <p14:tracePt t="138670" x="1905000" y="2616200"/>
          <p14:tracePt t="138689" x="1600200" y="2165350"/>
          <p14:tracePt t="138704" x="1390650" y="1809750"/>
          <p14:tracePt t="138720" x="1263650" y="1593850"/>
          <p14:tracePt t="138737" x="1162050" y="1435100"/>
          <p14:tracePt t="138754" x="1047750" y="1289050"/>
          <p14:tracePt t="138770" x="946150" y="1168400"/>
          <p14:tracePt t="138787" x="863600" y="1079500"/>
          <p14:tracePt t="138804" x="755650" y="971550"/>
          <p14:tracePt t="138820" x="622300" y="806450"/>
          <p14:tracePt t="138837" x="571500" y="717550"/>
          <p14:tracePt t="138853" x="514350" y="635000"/>
          <p14:tracePt t="138870" x="469900" y="552450"/>
          <p14:tracePt t="138887" x="425450" y="469900"/>
          <p14:tracePt t="138904" x="361950" y="393700"/>
          <p14:tracePt t="138921" x="330200" y="361950"/>
          <p14:tracePt t="138937" x="323850" y="349250"/>
          <p14:tracePt t="138954" x="317500" y="3429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747712"/>
            <a:ext cx="10791825" cy="5362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9360" y="412920"/>
              <a:ext cx="8960400" cy="52516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0000" y="403560"/>
                <a:ext cx="8979120" cy="5270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213"/>
    </mc:Choice>
    <mc:Fallback>
      <p:transition spd="slow" advTm="200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3" x="260350" y="425450"/>
          <p14:tracePt t="515" x="285750" y="450850"/>
          <p14:tracePt t="527" x="323850" y="501650"/>
          <p14:tracePt t="543" x="387350" y="577850"/>
          <p14:tracePt t="560" x="457200" y="666750"/>
          <p14:tracePt t="577" x="501650" y="730250"/>
          <p14:tracePt t="594" x="527050" y="774700"/>
          <p14:tracePt t="610" x="552450" y="831850"/>
          <p14:tracePt t="628" x="584200" y="914400"/>
          <p14:tracePt t="644" x="622300" y="996950"/>
          <p14:tracePt t="660" x="641350" y="1098550"/>
          <p14:tracePt t="677" x="673100" y="1193800"/>
          <p14:tracePt t="694" x="698500" y="1270000"/>
          <p14:tracePt t="703" x="698500" y="1314450"/>
          <p14:tracePt t="711" x="704850" y="1377950"/>
          <p14:tracePt t="727" x="717550" y="1492250"/>
          <p14:tracePt t="744" x="736600" y="1574800"/>
          <p14:tracePt t="761" x="736600" y="1651000"/>
          <p14:tracePt t="777" x="742950" y="1714500"/>
          <p14:tracePt t="794" x="749300" y="1758950"/>
          <p14:tracePt t="812" x="755650" y="1797050"/>
          <p14:tracePt t="827" x="781050" y="1866900"/>
          <p14:tracePt t="844" x="787400" y="1892300"/>
          <p14:tracePt t="861" x="793750" y="1924050"/>
          <p14:tracePt t="877" x="793750" y="1955800"/>
          <p14:tracePt t="893" x="793750" y="1981200"/>
          <p14:tracePt t="910" x="793750" y="2019300"/>
          <p14:tracePt t="927" x="793750" y="2063750"/>
          <p14:tracePt t="944" x="793750" y="2120900"/>
          <p14:tracePt t="961" x="793750" y="2178050"/>
          <p14:tracePt t="977" x="793750" y="2209800"/>
          <p14:tracePt t="994" x="793750" y="2235200"/>
          <p14:tracePt t="1011" x="806450" y="2260600"/>
          <p14:tracePt t="1027" x="806450" y="2273300"/>
          <p14:tracePt t="1044" x="819150" y="2305050"/>
          <p14:tracePt t="1061" x="825500" y="2324100"/>
          <p14:tracePt t="1077" x="838200" y="2355850"/>
          <p14:tracePt t="1094" x="863600" y="2400300"/>
          <p14:tracePt t="1110" x="876300" y="2432050"/>
          <p14:tracePt t="1127" x="895350" y="2463800"/>
          <p14:tracePt t="1144" x="920750" y="2501900"/>
          <p14:tracePt t="1161" x="946150" y="2533650"/>
          <p14:tracePt t="1177" x="965200" y="2552700"/>
          <p14:tracePt t="1194" x="971550" y="2565400"/>
          <p14:tracePt t="1211" x="971550" y="2571750"/>
          <p14:tracePt t="1343" x="977900" y="2578100"/>
          <p14:tracePt t="1352" x="984250" y="2590800"/>
          <p14:tracePt t="1361" x="984250" y="2597150"/>
          <p14:tracePt t="1378" x="996950" y="2616200"/>
          <p14:tracePt t="1395" x="1003300" y="2628900"/>
          <p14:tracePt t="1411" x="1022350" y="2660650"/>
          <p14:tracePt t="1428" x="1073150" y="2743200"/>
          <p14:tracePt t="1444" x="1111250" y="2825750"/>
          <p14:tracePt t="1461" x="1143000" y="2889250"/>
          <p14:tracePt t="1478" x="1162050" y="2921000"/>
          <p14:tracePt t="1495" x="1162050" y="2933700"/>
          <p14:tracePt t="1511" x="1162050" y="2940050"/>
          <p14:tracePt t="1528" x="1168400" y="2946400"/>
          <p14:tracePt t="11820" x="1162050" y="2933700"/>
          <p14:tracePt t="11828" x="1155700" y="2895600"/>
          <p14:tracePt t="11836" x="1149350" y="2882900"/>
          <p14:tracePt t="11862" x="1149350" y="2870200"/>
          <p14:tracePt t="11924" x="1149350" y="2863850"/>
          <p14:tracePt t="11932" x="1187450" y="2851150"/>
          <p14:tracePt t="11941" x="1244600" y="2819400"/>
          <p14:tracePt t="11949" x="1276350" y="2813050"/>
          <p14:tracePt t="11962" x="1384300" y="2762250"/>
          <p14:tracePt t="11979" x="1511300" y="2749550"/>
          <p14:tracePt t="11996" x="1689100" y="2749550"/>
          <p14:tracePt t="12013" x="1860550" y="2749550"/>
          <p14:tracePt t="12029" x="1981200" y="2724150"/>
          <p14:tracePt t="12046" x="2038350" y="2705100"/>
          <p14:tracePt t="12063" x="2101850" y="2667000"/>
          <p14:tracePt t="12079" x="2146300" y="2654300"/>
          <p14:tracePt t="12097" x="2178050" y="2641600"/>
          <p14:tracePt t="12112" x="2197100" y="2628900"/>
          <p14:tracePt t="12146" x="2216150" y="2616200"/>
          <p14:tracePt t="12162" x="2228850" y="2609850"/>
          <p14:tracePt t="12179" x="2247900" y="2603500"/>
          <p14:tracePt t="12196" x="2298700" y="2584450"/>
          <p14:tracePt t="12213" x="2387600" y="2578100"/>
          <p14:tracePt t="12229" x="2514600" y="2552700"/>
          <p14:tracePt t="12246" x="2679700" y="2533650"/>
          <p14:tracePt t="12262" x="2819400" y="2501900"/>
          <p14:tracePt t="12279" x="2901950" y="2476500"/>
          <p14:tracePt t="12296" x="2940050" y="2457450"/>
          <p14:tracePt t="12329" x="2959100" y="2451100"/>
          <p14:tracePt t="12346" x="2965450" y="2444750"/>
          <p14:tracePt t="12363" x="2990850" y="2444750"/>
          <p14:tracePt t="12371" x="3009900" y="2444750"/>
          <p14:tracePt t="12379" x="3022600" y="2444750"/>
          <p14:tracePt t="12396" x="3073400" y="2432050"/>
          <p14:tracePt t="12413" x="3117850" y="2413000"/>
          <p14:tracePt t="12430" x="3194050" y="2381250"/>
          <p14:tracePt t="12446" x="3238500" y="2362200"/>
          <p14:tracePt t="12463" x="3257550" y="2343150"/>
          <p14:tracePt t="12497" x="3270250" y="2336800"/>
          <p14:tracePt t="12513" x="3276600" y="2324100"/>
          <p14:tracePt t="12529" x="3302000" y="2317750"/>
          <p14:tracePt t="12546" x="3314700" y="2305050"/>
          <p14:tracePt t="12563" x="3327400" y="2298700"/>
          <p14:tracePt t="12580" x="3352800" y="2292350"/>
          <p14:tracePt t="12598" x="3378200" y="2286000"/>
          <p14:tracePt t="12613" x="3416300" y="2260600"/>
          <p14:tracePt t="12630" x="3448050" y="2241550"/>
          <p14:tracePt t="12646" x="3448050" y="2222500"/>
          <p14:tracePt t="12663" x="3454400" y="2203450"/>
          <p14:tracePt t="12680" x="3454400" y="2190750"/>
          <p14:tracePt t="12698" x="3454400" y="2184400"/>
          <p14:tracePt t="13677" x="3498850" y="2184400"/>
          <p14:tracePt t="13685" x="3575050" y="2184400"/>
          <p14:tracePt t="13693" x="3651250" y="2190750"/>
          <p14:tracePt t="13702" x="3733800" y="2197100"/>
          <p14:tracePt t="13715" x="3810000" y="2203450"/>
          <p14:tracePt t="13731" x="4025900" y="2241550"/>
          <p14:tracePt t="13746" x="4146550" y="2254250"/>
          <p14:tracePt t="13763" x="4254500" y="2273300"/>
          <p14:tracePt t="13779" x="4298950" y="2273300"/>
          <p14:tracePt t="13796" x="4330700" y="2273300"/>
          <p14:tracePt t="13813" x="4349750" y="2273300"/>
          <p14:tracePt t="13830" x="4356100" y="2273300"/>
          <p14:tracePt t="13847" x="4375150" y="2273300"/>
          <p14:tracePt t="13863" x="4400550" y="2273300"/>
          <p14:tracePt t="13880" x="4457700" y="2273300"/>
          <p14:tracePt t="13892" x="4533900" y="2273300"/>
          <p14:tracePt t="13898" x="4578350" y="2273300"/>
          <p14:tracePt t="13914" x="4610100" y="2273300"/>
          <p14:tracePt t="13929" x="4705350" y="2273300"/>
          <p14:tracePt t="13946" x="4826000" y="2273300"/>
          <p14:tracePt t="13962" x="4889500" y="2273300"/>
          <p14:tracePt t="13979" x="4914900" y="2266950"/>
          <p14:tracePt t="14332" x="4889500" y="2266950"/>
          <p14:tracePt t="14340" x="4864100" y="2266950"/>
          <p14:tracePt t="14347" x="4826000" y="2266950"/>
          <p14:tracePt t="14356" x="4768850" y="2266950"/>
          <p14:tracePt t="14373" x="4622800" y="2266950"/>
          <p14:tracePt t="14389" x="4464050" y="2266950"/>
          <p14:tracePt t="14406" x="4273550" y="2266950"/>
          <p14:tracePt t="14423" x="4146550" y="2266950"/>
          <p14:tracePt t="14439" x="4095750" y="2266950"/>
          <p14:tracePt t="14456" x="4089400" y="2266950"/>
          <p14:tracePt t="15918" x="4076700" y="2266950"/>
          <p14:tracePt t="15926" x="4070350" y="2266950"/>
          <p14:tracePt t="15934" x="4051300" y="2266950"/>
          <p14:tracePt t="15949" x="4013200" y="2279650"/>
          <p14:tracePt t="15965" x="3981450" y="2292350"/>
          <p14:tracePt t="15982" x="3962400" y="2298700"/>
          <p14:tracePt t="15999" x="3949700" y="2305050"/>
          <p14:tracePt t="16032" x="3943350" y="2311400"/>
          <p14:tracePt t="16049" x="3924300" y="2311400"/>
          <p14:tracePt t="16068" x="3892550" y="2311400"/>
          <p14:tracePt t="16083" x="3854450" y="2311400"/>
          <p14:tracePt t="16099" x="3797300" y="2311400"/>
          <p14:tracePt t="16115" x="3733800" y="2311400"/>
          <p14:tracePt t="16132" x="3657600" y="2311400"/>
          <p14:tracePt t="16149" x="3581400" y="2311400"/>
          <p14:tracePt t="16166" x="3517900" y="2311400"/>
          <p14:tracePt t="16182" x="3460750" y="2311400"/>
          <p14:tracePt t="16199" x="3441700" y="2311400"/>
          <p14:tracePt t="16215" x="3435350" y="2311400"/>
          <p14:tracePt t="16326" x="3429000" y="2311400"/>
          <p14:tracePt t="16334" x="3409950" y="2305050"/>
          <p14:tracePt t="16348" x="3384550" y="2298700"/>
          <p14:tracePt t="16356" x="3365500" y="2292350"/>
          <p14:tracePt t="16365" x="3327400" y="2273300"/>
          <p14:tracePt t="16382" x="3232150" y="2247900"/>
          <p14:tracePt t="16399" x="3155950" y="2228850"/>
          <p14:tracePt t="16416" x="3098800" y="2228850"/>
          <p14:tracePt t="16432" x="3079750" y="2228850"/>
          <p14:tracePt t="16449" x="3073400" y="2228850"/>
          <p14:tracePt t="16511" x="3067050" y="2222500"/>
          <p14:tracePt t="16527" x="3073400" y="2222500"/>
          <p14:tracePt t="16534" x="3105150" y="2222500"/>
          <p14:tracePt t="16542" x="3130550" y="2222500"/>
          <p14:tracePt t="16550" x="3168650" y="2222500"/>
          <p14:tracePt t="16566" x="3289300" y="2222500"/>
          <p14:tracePt t="16582" x="3416300" y="2222500"/>
          <p14:tracePt t="16599" x="3556000" y="2222500"/>
          <p14:tracePt t="16617" x="3657600" y="2222500"/>
          <p14:tracePt t="16633" x="3746500" y="2222500"/>
          <p14:tracePt t="16650" x="3784600" y="2222500"/>
          <p14:tracePt t="16668" x="3860800" y="2222500"/>
          <p14:tracePt t="16684" x="3898900" y="2222500"/>
          <p14:tracePt t="16699" x="3956050" y="2222500"/>
          <p14:tracePt t="16716" x="4013200" y="2222500"/>
          <p14:tracePt t="16732" x="4038600" y="2222500"/>
          <p14:tracePt t="16749" x="4051300" y="2222500"/>
          <p14:tracePt t="16766" x="4064000" y="2222500"/>
          <p14:tracePt t="16799" x="4070350" y="2222500"/>
          <p14:tracePt t="16816" x="4076700" y="2222500"/>
          <p14:tracePt t="16833" x="4102100" y="2222500"/>
          <p14:tracePt t="16851" x="4159250" y="2222500"/>
          <p14:tracePt t="16869" x="4222750" y="2222500"/>
          <p14:tracePt t="16884" x="4273550" y="2222500"/>
          <p14:tracePt t="16899" x="4298950" y="2222500"/>
          <p14:tracePt t="16916" x="4311650" y="2222500"/>
          <p14:tracePt t="17305" x="4324350" y="2222500"/>
          <p14:tracePt t="17312" x="4337050" y="2222500"/>
          <p14:tracePt t="17320" x="4368800" y="2222500"/>
          <p14:tracePt t="17329" x="4400550" y="2222500"/>
          <p14:tracePt t="17345" x="4508500" y="2235200"/>
          <p14:tracePt t="17362" x="4616450" y="2241550"/>
          <p14:tracePt t="17379" x="4768850" y="2254250"/>
          <p14:tracePt t="17395" x="4876800" y="2279650"/>
          <p14:tracePt t="17412" x="4946650" y="2286000"/>
          <p14:tracePt t="17429" x="4959350" y="2286000"/>
          <p14:tracePt t="17446" x="4972050" y="2286000"/>
          <p14:tracePt t="18423" x="4978400" y="2286000"/>
          <p14:tracePt t="18430" x="5003800" y="2292350"/>
          <p14:tracePt t="18441" x="5060950" y="2292350"/>
          <p14:tracePt t="18456" x="5149850" y="2305050"/>
          <p14:tracePt t="18471" x="5194300" y="2305050"/>
          <p14:tracePt t="18488" x="5226050" y="2305050"/>
          <p14:tracePt t="18504" x="5245100" y="2305050"/>
          <p14:tracePt t="18521" x="5264150" y="2305050"/>
          <p14:tracePt t="18625" x="5270500" y="2298700"/>
          <p14:tracePt t="18824" x="5270500" y="2292350"/>
          <p14:tracePt t="18855" x="5270500" y="2286000"/>
          <p14:tracePt t="18871" x="5276850" y="2279650"/>
          <p14:tracePt t="19072" x="5283200" y="2279650"/>
          <p14:tracePt t="19081" x="5295900" y="2279650"/>
          <p14:tracePt t="19089" x="5308600" y="2279650"/>
          <p14:tracePt t="19100" x="5327650" y="2279650"/>
          <p14:tracePt t="19116" x="5416550" y="2279650"/>
          <p14:tracePt t="19132" x="5461000" y="2279650"/>
          <p14:tracePt t="19149" x="5575300" y="2279650"/>
          <p14:tracePt t="19166" x="5632450" y="2279650"/>
          <p14:tracePt t="19182" x="5676900" y="2279650"/>
          <p14:tracePt t="19199" x="5715000" y="2279650"/>
          <p14:tracePt t="19216" x="5734050" y="2279650"/>
          <p14:tracePt t="19232" x="5753100" y="2279650"/>
          <p14:tracePt t="19249" x="5765800" y="2279650"/>
          <p14:tracePt t="19266" x="5778500" y="2266950"/>
          <p14:tracePt t="19299" x="5784850" y="2266950"/>
          <p14:tracePt t="19352" x="5791200" y="2266950"/>
          <p14:tracePt t="19359" x="5803900" y="2266950"/>
          <p14:tracePt t="19375" x="5810250" y="2266950"/>
          <p14:tracePt t="19382" x="5829300" y="2266950"/>
          <p14:tracePt t="19399" x="5842000" y="2266950"/>
          <p14:tracePt t="19416" x="5861050" y="2266950"/>
          <p14:tracePt t="19432" x="5873750" y="2266950"/>
          <p14:tracePt t="19449" x="5880100" y="2266950"/>
          <p14:tracePt t="19456" x="5886450" y="2260600"/>
          <p14:tracePt t="19513" x="5892800" y="2260600"/>
          <p14:tracePt t="19543" x="5905500" y="2260600"/>
          <p14:tracePt t="19550" x="5911850" y="2260600"/>
          <p14:tracePt t="19567" x="5924550" y="2260600"/>
          <p14:tracePt t="19575" x="5930900" y="2260600"/>
          <p14:tracePt t="19582" x="5937250" y="2260600"/>
          <p14:tracePt t="19599" x="5949950" y="2260600"/>
          <p14:tracePt t="19616" x="5962650" y="2260600"/>
          <p14:tracePt t="19633" x="5988050" y="2260600"/>
          <p14:tracePt t="19649" x="6026150" y="2260600"/>
          <p14:tracePt t="19666" x="6038850" y="2260600"/>
          <p14:tracePt t="19682" x="6057900" y="2260600"/>
          <p14:tracePt t="19700" x="6070600" y="2260600"/>
          <p14:tracePt t="19716" x="6089650" y="2260600"/>
          <p14:tracePt t="19732" x="6096000" y="2260600"/>
          <p14:tracePt t="19749" x="6102350" y="2260600"/>
          <p14:tracePt t="19766" x="6108700" y="2260600"/>
          <p14:tracePt t="19782" x="6127750" y="2260600"/>
          <p14:tracePt t="19799" x="6146800" y="2260600"/>
          <p14:tracePt t="19816" x="6153150" y="2254250"/>
          <p14:tracePt t="19850" x="6165850" y="2254250"/>
          <p14:tracePt t="19905" x="6172200" y="2254250"/>
          <p14:tracePt t="19935" x="6178550" y="2254250"/>
          <p14:tracePt t="19967" x="6191250" y="2254250"/>
          <p14:tracePt t="19977" x="6197600" y="2254250"/>
          <p14:tracePt t="19984" x="6203950" y="2254250"/>
          <p14:tracePt t="20000" x="6223000" y="2254250"/>
          <p14:tracePt t="20017" x="6248400" y="2254250"/>
          <p14:tracePt t="20033" x="6286500" y="2241550"/>
          <p14:tracePt t="20050" x="6324600" y="2235200"/>
          <p14:tracePt t="20068" x="6362700" y="2235200"/>
          <p14:tracePt t="20086" x="6400800" y="2228850"/>
          <p14:tracePt t="20100" x="6451600" y="2228850"/>
          <p14:tracePt t="20117" x="6534150" y="2209800"/>
          <p14:tracePt t="20133" x="6578600" y="2209800"/>
          <p14:tracePt t="20150" x="6616700" y="2203450"/>
          <p14:tracePt t="20167" x="6642100" y="2197100"/>
          <p14:tracePt t="20183" x="6661150" y="2197100"/>
          <p14:tracePt t="20200" x="6680200" y="2197100"/>
          <p14:tracePt t="20233" x="6692900" y="2190750"/>
          <p14:tracePt t="20273" x="6705600" y="2190750"/>
          <p14:tracePt t="20290" x="6711950" y="2190750"/>
          <p14:tracePt t="20297" x="6724650" y="2190750"/>
          <p14:tracePt t="20305" x="6737350" y="2190750"/>
          <p14:tracePt t="20317" x="6762750" y="2190750"/>
          <p14:tracePt t="20333" x="6788150" y="2190750"/>
          <p14:tracePt t="20350" x="6813550" y="2190750"/>
          <p14:tracePt t="20366" x="6832600" y="2190750"/>
          <p14:tracePt t="20383" x="6858000" y="2190750"/>
          <p14:tracePt t="20400" x="6896100" y="2190750"/>
          <p14:tracePt t="20416" x="6927850" y="2190750"/>
          <p14:tracePt t="20433" x="6959600" y="2190750"/>
          <p14:tracePt t="20450" x="7023100" y="2190750"/>
          <p14:tracePt t="20458" x="7061200" y="2190750"/>
          <p14:tracePt t="20467" x="7092950" y="2190750"/>
          <p14:tracePt t="20484" x="7150100" y="2209800"/>
          <p14:tracePt t="20503" x="7188200" y="2209800"/>
          <p14:tracePt t="20517" x="7213600" y="2209800"/>
          <p14:tracePt t="20533" x="7239000" y="2209800"/>
          <p14:tracePt t="20550" x="7245350" y="2209800"/>
          <p14:tracePt t="20600" x="7251700" y="2209800"/>
          <p14:tracePt t="20642" x="7258050" y="2209800"/>
          <p14:tracePt t="20672" x="7264400" y="2209800"/>
          <p14:tracePt t="20689" x="7270750" y="2209800"/>
          <p14:tracePt t="20697" x="7277100" y="2209800"/>
          <p14:tracePt t="20707" x="7283450" y="2209800"/>
          <p14:tracePt t="20717" x="7302500" y="2209800"/>
          <p14:tracePt t="20733" x="7334250" y="2209800"/>
          <p14:tracePt t="20750" x="7353300" y="2209800"/>
          <p14:tracePt t="20768" x="7359650" y="2209800"/>
          <p14:tracePt t="20784" x="7372350" y="2209800"/>
          <p14:tracePt t="20817" x="7397750" y="2209800"/>
          <p14:tracePt t="20850" x="7404100" y="2209800"/>
          <p14:tracePt t="23346" x="7404100" y="2216150"/>
          <p14:tracePt t="23353" x="7372350" y="2222500"/>
          <p14:tracePt t="23362" x="7327900" y="2222500"/>
          <p14:tracePt t="23371" x="7258050" y="2222500"/>
          <p14:tracePt t="23388" x="7067550" y="2222500"/>
          <p14:tracePt t="23405" x="6819900" y="2222500"/>
          <p14:tracePt t="23422" x="6515100" y="2216150"/>
          <p14:tracePt t="23438" x="6337300" y="2216150"/>
          <p14:tracePt t="23454" x="6191250" y="2216150"/>
          <p14:tracePt t="23471" x="6102350" y="2222500"/>
          <p14:tracePt t="23491" x="6026150" y="2235200"/>
          <p14:tracePt t="23504" x="5981700" y="2241550"/>
          <p14:tracePt t="23521" x="5949950" y="2241550"/>
          <p14:tracePt t="23538" x="5892800" y="2247900"/>
          <p14:tracePt t="23555" x="5816600" y="2254250"/>
          <p14:tracePt t="23571" x="5702300" y="2279650"/>
          <p14:tracePt t="23588" x="5556250" y="2286000"/>
          <p14:tracePt t="23606" x="5365750" y="2286000"/>
          <p14:tracePt t="23622" x="5080000" y="2286000"/>
          <p14:tracePt t="23638" x="4933950" y="2286000"/>
          <p14:tracePt t="23655" x="4857750" y="2286000"/>
          <p14:tracePt t="23672" x="4826000" y="2286000"/>
          <p14:tracePt t="23688" x="4806950" y="2286000"/>
          <p14:tracePt t="23761" x="4794250" y="2286000"/>
          <p14:tracePt t="23770" x="4781550" y="2286000"/>
          <p14:tracePt t="23794" x="4775200" y="2286000"/>
          <p14:tracePt t="23801" x="4762500" y="2292350"/>
          <p14:tracePt t="24354" x="4756150" y="2292350"/>
          <p14:tracePt t="24362" x="4730750" y="2292350"/>
          <p14:tracePt t="24371" x="4705350" y="2292350"/>
          <p14:tracePt t="24378" x="4692650" y="2292350"/>
          <p14:tracePt t="24395" x="4584700" y="2273300"/>
          <p14:tracePt t="24412" x="4400550" y="2222500"/>
          <p14:tracePt t="24428" x="4152900" y="2165350"/>
          <p14:tracePt t="24446" x="3879850" y="2159000"/>
          <p14:tracePt t="24462" x="3759200" y="2159000"/>
          <p14:tracePt t="24479" x="3695700" y="2159000"/>
          <p14:tracePt t="24496" x="3683000" y="2159000"/>
          <p14:tracePt t="24643" x="3657600" y="2159000"/>
          <p14:tracePt t="24646" x="3638550" y="2159000"/>
          <p14:tracePt t="24663" x="3600450" y="2159000"/>
          <p14:tracePt t="24679" x="3562350" y="2159000"/>
          <p14:tracePt t="24695" x="3549650" y="2159000"/>
          <p14:tracePt t="24874" x="3549650" y="2165350"/>
          <p14:tracePt t="24899" x="3549650" y="2171700"/>
          <p14:tracePt t="24922" x="3549650" y="2178050"/>
          <p14:tracePt t="24938" x="3524250" y="2190750"/>
          <p14:tracePt t="24946" x="3511550" y="2190750"/>
          <p14:tracePt t="24954" x="3498850" y="2190750"/>
          <p14:tracePt t="24962" x="3479800" y="2190750"/>
          <p14:tracePt t="24979" x="3448050" y="2190750"/>
          <p14:tracePt t="24989" x="3435350" y="2190750"/>
          <p14:tracePt t="24996" x="3429000" y="2190750"/>
          <p14:tracePt t="25012" x="3416300" y="2190750"/>
          <p14:tracePt t="25392" x="3422650" y="2190750"/>
          <p14:tracePt t="25400" x="3441700" y="2197100"/>
          <p14:tracePt t="25407" x="3467100" y="2203450"/>
          <p14:tracePt t="25416" x="3486150" y="2203450"/>
          <p14:tracePt t="25433" x="3587750" y="2222500"/>
          <p14:tracePt t="25450" x="3759200" y="2228850"/>
          <p14:tracePt t="25467" x="3956050" y="2228850"/>
          <p14:tracePt t="25483" x="4146550" y="2228850"/>
          <p14:tracePt t="25500" x="4337050" y="2228850"/>
          <p14:tracePt t="25509" x="4419600" y="2228850"/>
          <p14:tracePt t="25516" x="4476750" y="2228850"/>
          <p14:tracePt t="25533" x="4540250" y="2222500"/>
          <p14:tracePt t="25551" x="4616450" y="2216150"/>
          <p14:tracePt t="25568" x="4660900" y="2216150"/>
          <p14:tracePt t="25584" x="4737100" y="2197100"/>
          <p14:tracePt t="25600" x="4813300" y="2184400"/>
          <p14:tracePt t="25617" x="4933950" y="2171700"/>
          <p14:tracePt t="25634" x="5035550" y="2146300"/>
          <p14:tracePt t="25650" x="5092700" y="2139950"/>
          <p14:tracePt t="25667" x="5118100" y="2139950"/>
          <p14:tracePt t="25739" x="5130800" y="2139950"/>
          <p14:tracePt t="25756" x="5143500" y="2139950"/>
          <p14:tracePt t="25763" x="5149850" y="2139950"/>
          <p14:tracePt t="25772" x="5162550" y="2139950"/>
          <p14:tracePt t="25785" x="5187950" y="2139950"/>
          <p14:tracePt t="25800" x="5226050" y="2146300"/>
          <p14:tracePt t="25817" x="5270500" y="2152650"/>
          <p14:tracePt t="25834" x="5295900" y="2165350"/>
          <p14:tracePt t="25850" x="5314950" y="2165350"/>
          <p14:tracePt t="25867" x="5327650" y="2171700"/>
          <p14:tracePt t="25939" x="5327650" y="2178050"/>
          <p14:tracePt t="25947" x="5321300" y="2178050"/>
          <p14:tracePt t="25955" x="5302250" y="2178050"/>
          <p14:tracePt t="25967" x="5276850" y="2165350"/>
          <p14:tracePt t="25984" x="5207000" y="2133600"/>
          <p14:tracePt t="25989" x="5149850" y="2101850"/>
          <p14:tracePt t="26000" x="5035550" y="2044700"/>
          <p14:tracePt t="26017" x="4889500" y="1974850"/>
          <p14:tracePt t="26034" x="4794250" y="1917700"/>
          <p14:tracePt t="26050" x="4743450" y="1854200"/>
          <p14:tracePt t="26067" x="4730750" y="1803400"/>
          <p14:tracePt t="26084" x="4730750" y="1758950"/>
          <p14:tracePt t="26101" x="4730750" y="1714500"/>
          <p14:tracePt t="26120" x="4743450" y="1663700"/>
          <p14:tracePt t="26137" x="4781550" y="1619250"/>
          <p14:tracePt t="26151" x="4819650" y="1587500"/>
          <p14:tracePt t="26168" x="4921250" y="1543050"/>
          <p14:tracePt t="26184" x="5010150" y="1536700"/>
          <p14:tracePt t="26201" x="5105400" y="1536700"/>
          <p14:tracePt t="26217" x="5207000" y="1536700"/>
          <p14:tracePt t="26234" x="5276850" y="1536700"/>
          <p14:tracePt t="26250" x="5340350" y="1555750"/>
          <p14:tracePt t="26267" x="5372100" y="1574800"/>
          <p14:tracePt t="26284" x="5403850" y="1619250"/>
          <p14:tracePt t="26301" x="5429250" y="1695450"/>
          <p14:tracePt t="26317" x="5480050" y="1784350"/>
          <p14:tracePt t="26336" x="5492750" y="1885950"/>
          <p14:tracePt t="26351" x="5530850" y="2000250"/>
          <p14:tracePt t="26367" x="5537200" y="2044700"/>
          <p14:tracePt t="26384" x="5537200" y="2070100"/>
          <p14:tracePt t="26401" x="5537200" y="2076450"/>
          <p14:tracePt t="26434" x="5537200" y="2082800"/>
          <p14:tracePt t="26507" x="5537200" y="2089150"/>
          <p14:tracePt t="26538" x="5524500" y="2101850"/>
          <p14:tracePt t="26557" x="5524500" y="2114550"/>
          <p14:tracePt t="26572" x="5524500" y="2120900"/>
          <p14:tracePt t="26579" x="5524500" y="2127250"/>
          <p14:tracePt t="26588" x="5524500" y="2133600"/>
          <p14:tracePt t="26601" x="5524500" y="2146300"/>
          <p14:tracePt t="27132" x="5530850" y="2146300"/>
          <p14:tracePt t="27140" x="5562600" y="2146300"/>
          <p14:tracePt t="27150" x="5588000" y="2146300"/>
          <p14:tracePt t="27157" x="5619750" y="2152650"/>
          <p14:tracePt t="27173" x="5683250" y="2152650"/>
          <p14:tracePt t="27190" x="5772150" y="2171700"/>
          <p14:tracePt t="27208" x="5861050" y="2178050"/>
          <p14:tracePt t="27224" x="5937250" y="2190750"/>
          <p14:tracePt t="27240" x="5956300" y="2197100"/>
          <p14:tracePt t="27257" x="5981700" y="2197100"/>
          <p14:tracePt t="27273" x="5988050" y="2197100"/>
          <p14:tracePt t="27314" x="6000750" y="2197100"/>
          <p14:tracePt t="27331" x="6007100" y="2197100"/>
          <p14:tracePt t="27340" x="6013450" y="2197100"/>
          <p14:tracePt t="27356" x="6026150" y="2197100"/>
          <p14:tracePt t="27373" x="6032500" y="2197100"/>
          <p14:tracePt t="27390" x="6045200" y="2197100"/>
          <p14:tracePt t="27408" x="6070600" y="2197100"/>
          <p14:tracePt t="27423" x="6076950" y="2197100"/>
          <p14:tracePt t="27440" x="6127750" y="2197100"/>
          <p14:tracePt t="27457" x="6165850" y="2197100"/>
          <p14:tracePt t="27476" x="6197600" y="2203450"/>
          <p14:tracePt t="27484" x="6210300" y="2203450"/>
          <p14:tracePt t="27491" x="6216650" y="2203450"/>
          <p14:tracePt t="27516" x="6223000" y="2209800"/>
          <p14:tracePt t="27539" x="6229350" y="2209800"/>
          <p14:tracePt t="28164" x="6235700" y="2209800"/>
          <p14:tracePt t="28172" x="6254750" y="2209800"/>
          <p14:tracePt t="28181" x="6299200" y="2209800"/>
          <p14:tracePt t="28191" x="6343650" y="2209800"/>
          <p14:tracePt t="28209" x="6445250" y="2209800"/>
          <p14:tracePt t="28225" x="6584950" y="2209800"/>
          <p14:tracePt t="28241" x="6642100" y="2209800"/>
          <p14:tracePt t="28257" x="6781800" y="2209800"/>
          <p14:tracePt t="28274" x="6813550" y="2209800"/>
          <p14:tracePt t="28290" x="6826250" y="2209800"/>
          <p14:tracePt t="28307" x="6832600" y="2209800"/>
          <p14:tracePt t="28324" x="6838950" y="2209800"/>
          <p14:tracePt t="28357" x="6858000" y="2209800"/>
          <p14:tracePt t="28374" x="6877050" y="2209800"/>
          <p14:tracePt t="28391" x="6896100" y="2209800"/>
          <p14:tracePt t="28408" x="6940550" y="2209800"/>
          <p14:tracePt t="28424" x="6997700" y="2209800"/>
          <p14:tracePt t="28440" x="7035800" y="2209800"/>
          <p14:tracePt t="28457" x="7086600" y="2209800"/>
          <p14:tracePt t="28474" x="7105650" y="2209800"/>
          <p14:tracePt t="28491" x="7118350" y="2203450"/>
          <p14:tracePt t="28507" x="7124700" y="2197100"/>
          <p14:tracePt t="28652" x="7131050" y="2197100"/>
          <p14:tracePt t="28676" x="7137400" y="2197100"/>
          <p14:tracePt t="28684" x="7143750" y="2197100"/>
          <p14:tracePt t="28693" x="7150100" y="2197100"/>
          <p14:tracePt t="28708" x="7181850" y="2197100"/>
          <p14:tracePt t="28724" x="7194550" y="2197100"/>
          <p14:tracePt t="28741" x="7219950" y="2197100"/>
          <p14:tracePt t="28758" x="7232650" y="2197100"/>
          <p14:tracePt t="28820" x="7239000" y="2197100"/>
          <p14:tracePt t="28829" x="7245350" y="2197100"/>
          <p14:tracePt t="28844" x="7251700" y="2197100"/>
          <p14:tracePt t="28860" x="7258050" y="2197100"/>
          <p14:tracePt t="29941" x="7251700" y="2203450"/>
          <p14:tracePt t="29948" x="7239000" y="2209800"/>
          <p14:tracePt t="29957" x="7213600" y="2216150"/>
          <p14:tracePt t="29972" x="7137400" y="2222500"/>
          <p14:tracePt t="29989" x="6997700" y="2222500"/>
          <p14:tracePt t="29998" x="6934200" y="2222500"/>
          <p14:tracePt t="30005" x="6883400" y="2222500"/>
          <p14:tracePt t="30022" x="6775450" y="2222500"/>
          <p14:tracePt t="30039" x="6699250" y="2222500"/>
          <p14:tracePt t="30056" x="6686550" y="2222500"/>
          <p14:tracePt t="30171" x="6680200" y="2222500"/>
          <p14:tracePt t="30179" x="6673850" y="2222500"/>
          <p14:tracePt t="30195" x="6667500" y="2222500"/>
          <p14:tracePt t="30205" x="6661150" y="2222500"/>
          <p14:tracePt t="30222" x="6642100" y="2222500"/>
          <p14:tracePt t="30239" x="6604000" y="2222500"/>
          <p14:tracePt t="30255" x="6572250" y="2222500"/>
          <p14:tracePt t="30273" x="6546850" y="2222500"/>
          <p14:tracePt t="30291" x="6527800" y="2222500"/>
          <p14:tracePt t="30491" x="6521450" y="2222500"/>
          <p14:tracePt t="30509" x="6515100" y="2222500"/>
          <p14:tracePt t="30517" x="6508750" y="2222500"/>
          <p14:tracePt t="30527" x="6496050" y="2222500"/>
          <p14:tracePt t="30544" x="6470650" y="2222500"/>
          <p14:tracePt t="30561" x="6426200" y="2222500"/>
          <p14:tracePt t="30577" x="6413500" y="2222500"/>
          <p14:tracePt t="30594" x="6400800" y="2222500"/>
          <p14:tracePt t="32357" x="6394450" y="2216150"/>
          <p14:tracePt t="32398" x="6400800" y="2216150"/>
          <p14:tracePt t="32414" x="6419850" y="2216150"/>
          <p14:tracePt t="32422" x="6438900" y="2216150"/>
          <p14:tracePt t="32433" x="6457950" y="2216150"/>
          <p14:tracePt t="32450" x="6515100" y="2216150"/>
          <p14:tracePt t="32466" x="6565900" y="2216150"/>
          <p14:tracePt t="32482" x="6597650" y="2216150"/>
          <p14:tracePt t="32499" x="6604000" y="2216150"/>
          <p14:tracePt t="32515" x="6610350" y="2216150"/>
          <p14:tracePt t="33025" x="6623050" y="2216150"/>
          <p14:tracePt t="33032" x="6654800" y="2209800"/>
          <p14:tracePt t="33039" x="6680200" y="2209800"/>
          <p14:tracePt t="33051" x="6756400" y="2203450"/>
          <p14:tracePt t="33068" x="6858000" y="2178050"/>
          <p14:tracePt t="33086" x="6921500" y="2171700"/>
          <p14:tracePt t="33102" x="6959600" y="2165350"/>
          <p14:tracePt t="33118" x="6985000" y="2159000"/>
          <p14:tracePt t="33135" x="7004050" y="2159000"/>
          <p14:tracePt t="33152" x="7010400" y="2159000"/>
          <p14:tracePt t="33199" x="7016750" y="2159000"/>
          <p14:tracePt t="33214" x="7035800" y="2159000"/>
          <p14:tracePt t="33230" x="7054850" y="2159000"/>
          <p14:tracePt t="33240" x="7061200" y="2159000"/>
          <p14:tracePt t="33252" x="7092950" y="2159000"/>
          <p14:tracePt t="33268" x="7124700" y="2159000"/>
          <p14:tracePt t="33285" x="7162800" y="2159000"/>
          <p14:tracePt t="33302" x="7213600" y="2159000"/>
          <p14:tracePt t="33318" x="7264400" y="2159000"/>
          <p14:tracePt t="33335" x="7302500" y="2159000"/>
          <p14:tracePt t="33352" x="7321550" y="2159000"/>
          <p14:tracePt t="33368" x="7327900" y="2159000"/>
          <p14:tracePt t="33407" x="7334250" y="2159000"/>
          <p14:tracePt t="35351" x="7327900" y="2159000"/>
          <p14:tracePt t="35359" x="7296150" y="2159000"/>
          <p14:tracePt t="35368" x="7264400" y="2159000"/>
          <p14:tracePt t="35377" x="7207250" y="2159000"/>
          <p14:tracePt t="35394" x="7099300" y="2159000"/>
          <p14:tracePt t="35411" x="7004050" y="2159000"/>
          <p14:tracePt t="35428" x="6883400" y="2159000"/>
          <p14:tracePt t="35444" x="6864350" y="2159000"/>
          <p14:tracePt t="35460" x="6851650" y="2159000"/>
          <p14:tracePt t="35477" x="6832600" y="2159000"/>
          <p14:tracePt t="35493" x="6813550" y="2159000"/>
          <p14:tracePt t="35510" x="6807200" y="2171700"/>
          <p14:tracePt t="35527" x="6800850" y="2171700"/>
          <p14:tracePt t="35543" x="6775450" y="2171700"/>
          <p14:tracePt t="35549" x="6756400" y="2171700"/>
          <p14:tracePt t="35560" x="6731000" y="2171700"/>
          <p14:tracePt t="35578" x="6667500" y="2171700"/>
          <p14:tracePt t="35594" x="6578600" y="2171700"/>
          <p14:tracePt t="35610" x="6483350" y="2171700"/>
          <p14:tracePt t="35628" x="6343650" y="2171700"/>
          <p14:tracePt t="35644" x="6102350" y="2152650"/>
          <p14:tracePt t="35660" x="5994400" y="2133600"/>
          <p14:tracePt t="35677" x="5969000" y="2133600"/>
          <p14:tracePt t="35759" x="5962650" y="2133600"/>
          <p14:tracePt t="35767" x="5956300" y="2133600"/>
          <p14:tracePt t="35778" x="5949950" y="2133600"/>
          <p14:tracePt t="35794" x="5937250" y="2133600"/>
          <p14:tracePt t="35811" x="5918200" y="2133600"/>
          <p14:tracePt t="35828" x="5899150" y="2133600"/>
          <p14:tracePt t="35844" x="5886450" y="2133600"/>
          <p14:tracePt t="35860" x="5848350" y="2133600"/>
          <p14:tracePt t="35877" x="5803900" y="2133600"/>
          <p14:tracePt t="35894" x="5759450" y="2133600"/>
          <p14:tracePt t="35911" x="5721350" y="2133600"/>
          <p14:tracePt t="35927" x="5695950" y="2133600"/>
          <p14:tracePt t="35944" x="5670550" y="2133600"/>
          <p14:tracePt t="35961" x="5657850" y="2133600"/>
          <p14:tracePt t="35977" x="5651500" y="2133600"/>
          <p14:tracePt t="35994" x="5645150" y="2133600"/>
          <p14:tracePt t="36011" x="5638800" y="2133600"/>
          <p14:tracePt t="36032" x="5626100" y="2133600"/>
          <p14:tracePt t="36044" x="5619750" y="2133600"/>
          <p14:tracePt t="36061" x="5600700" y="2133600"/>
          <p14:tracePt t="36077" x="5575300" y="2133600"/>
          <p14:tracePt t="36094" x="5562600" y="2133600"/>
          <p14:tracePt t="36111" x="5537200" y="2133600"/>
          <p14:tracePt t="36127" x="5499100" y="2133600"/>
          <p14:tracePt t="36144" x="5467350" y="2133600"/>
          <p14:tracePt t="36161" x="5422900" y="2133600"/>
          <p14:tracePt t="36177" x="5359400" y="2133600"/>
          <p14:tracePt t="36194" x="5245100" y="2133600"/>
          <p14:tracePt t="36214" x="5137150" y="2133600"/>
          <p14:tracePt t="36228" x="5016500" y="2152650"/>
          <p14:tracePt t="36244" x="5003800" y="2152650"/>
          <p14:tracePt t="36311" x="4997450" y="2152650"/>
          <p14:tracePt t="37127" x="4991100" y="2159000"/>
          <p14:tracePt t="37145" x="4978400" y="2159000"/>
          <p14:tracePt t="37151" x="4953000" y="2159000"/>
          <p14:tracePt t="37160" x="4914900" y="2165350"/>
          <p14:tracePt t="37169" x="4870450" y="2171700"/>
          <p14:tracePt t="37185" x="4768850" y="2184400"/>
          <p14:tracePt t="37202" x="4679950" y="2197100"/>
          <p14:tracePt t="37219" x="4572000" y="2216150"/>
          <p14:tracePt t="37237" x="4375150" y="2235200"/>
          <p14:tracePt t="37253" x="4248150" y="2254250"/>
          <p14:tracePt t="37269" x="4203700" y="2254250"/>
          <p14:tracePt t="37285" x="4140200" y="2260600"/>
          <p14:tracePt t="37302" x="4095750" y="2260600"/>
          <p14:tracePt t="37319" x="4083050" y="2260600"/>
          <p14:tracePt t="37335" x="4064000" y="2260600"/>
          <p14:tracePt t="37352" x="4038600" y="2260600"/>
          <p14:tracePt t="37369" x="3987800" y="2260600"/>
          <p14:tracePt t="37386" x="3949700" y="2260600"/>
          <p14:tracePt t="37402" x="3898900" y="2260600"/>
          <p14:tracePt t="37420" x="3803650" y="2260600"/>
          <p14:tracePt t="37437" x="3683000" y="2260600"/>
          <p14:tracePt t="37453" x="3448050" y="2241550"/>
          <p14:tracePt t="37469" x="3371850" y="2241550"/>
          <p14:tracePt t="37486" x="3327400" y="2241550"/>
          <p14:tracePt t="37502" x="3314700" y="2241550"/>
          <p14:tracePt t="37616" x="3302000" y="2235200"/>
          <p14:tracePt t="37633" x="3295650" y="2235200"/>
          <p14:tracePt t="37648" x="3289300" y="2228850"/>
          <p14:tracePt t="37657" x="3276600" y="2228850"/>
          <p14:tracePt t="37673" x="3263900" y="2228850"/>
          <p14:tracePt t="38097" x="3289300" y="2228850"/>
          <p14:tracePt t="38104" x="3340100" y="2228850"/>
          <p14:tracePt t="38113" x="3416300" y="2228850"/>
          <p14:tracePt t="38121" x="3498850" y="2228850"/>
          <p14:tracePt t="38138" x="3689350" y="2228850"/>
          <p14:tracePt t="38155" x="3867150" y="2228850"/>
          <p14:tracePt t="38173" x="3994150" y="2228850"/>
          <p14:tracePt t="38190" x="4133850" y="2228850"/>
          <p14:tracePt t="38206" x="4178300" y="2228850"/>
          <p14:tracePt t="38280" x="4184650" y="2228850"/>
          <p14:tracePt t="38297" x="4197350" y="2228850"/>
          <p14:tracePt t="38305" x="4203700" y="2228850"/>
          <p14:tracePt t="38314" x="4216400" y="2228850"/>
          <p14:tracePt t="38321" x="4229100" y="2228850"/>
          <p14:tracePt t="38338" x="4254500" y="2216150"/>
          <p14:tracePt t="38355" x="4286250" y="2216150"/>
          <p14:tracePt t="38372" x="4368800" y="2216150"/>
          <p14:tracePt t="38390" x="4521200" y="2216150"/>
          <p14:tracePt t="38405" x="4692650" y="2254250"/>
          <p14:tracePt t="38421" x="4914900" y="2266950"/>
          <p14:tracePt t="38438" x="4959350" y="2266950"/>
          <p14:tracePt t="38583" x="4972050" y="2266950"/>
          <p14:tracePt t="38592" x="5029200" y="2266950"/>
          <p14:tracePt t="38599" x="5105400" y="2286000"/>
          <p14:tracePt t="38608" x="5181600" y="2311400"/>
          <p14:tracePt t="38622" x="5359400" y="2330450"/>
          <p14:tracePt t="38638" x="5549900" y="2343150"/>
          <p14:tracePt t="38655" x="5727700" y="2343150"/>
          <p14:tracePt t="38672" x="5848350" y="2343150"/>
          <p14:tracePt t="38688" x="5892800" y="2343150"/>
          <p14:tracePt t="38705" x="5911850" y="2336800"/>
          <p14:tracePt t="38722" x="5918200" y="2330450"/>
          <p14:tracePt t="38739" x="5918200" y="2324100"/>
          <p14:tracePt t="38772" x="5918200" y="2311400"/>
          <p14:tracePt t="38789" x="5918200" y="2305050"/>
          <p14:tracePt t="38822" x="5899150" y="2286000"/>
          <p14:tracePt t="38838" x="5829300" y="2273300"/>
          <p14:tracePt t="38855" x="5772150" y="2254250"/>
          <p14:tracePt t="38872" x="5695950" y="2241550"/>
          <p14:tracePt t="38888" x="5613400" y="2228850"/>
          <p14:tracePt t="38905" x="5524500" y="2216150"/>
          <p14:tracePt t="38922" x="5473700" y="2209800"/>
          <p14:tracePt t="38938" x="5416550" y="2197100"/>
          <p14:tracePt t="38955" x="5372100" y="2190750"/>
          <p14:tracePt t="38972" x="5340350" y="2190750"/>
          <p14:tracePt t="38988" x="5334000" y="2190750"/>
          <p14:tracePt t="39005" x="5327650" y="2190750"/>
          <p14:tracePt t="39065" x="5321300" y="2190750"/>
          <p14:tracePt t="39073" x="5314950" y="2190750"/>
          <p14:tracePt t="39082" x="5308600" y="2190750"/>
          <p14:tracePt t="39090" x="5302250" y="2190750"/>
          <p14:tracePt t="39105" x="5295900" y="2190750"/>
          <p14:tracePt t="39122" x="5289550" y="2190750"/>
          <p14:tracePt t="39139" x="5276850" y="2190750"/>
          <p14:tracePt t="39155" x="5270500" y="2190750"/>
          <p14:tracePt t="39305" x="5264150" y="2190750"/>
          <p14:tracePt t="39322" x="5257800" y="2190750"/>
          <p14:tracePt t="39331" x="5251450" y="2190750"/>
          <p14:tracePt t="39339" x="5245100" y="2190750"/>
          <p14:tracePt t="39357" x="5238750" y="2190750"/>
          <p14:tracePt t="39378" x="5219700" y="2190750"/>
          <p14:tracePt t="39793" x="5232400" y="2190750"/>
          <p14:tracePt t="39801" x="5276850" y="2190750"/>
          <p14:tracePt t="39812" x="5327650" y="2197100"/>
          <p14:tracePt t="39823" x="5384800" y="2197100"/>
          <p14:tracePt t="39834" x="5562600" y="2216150"/>
          <p14:tracePt t="39851" x="5778500" y="2241550"/>
          <p14:tracePt t="39868" x="5962650" y="2241550"/>
          <p14:tracePt t="39885" x="6134100" y="2241550"/>
          <p14:tracePt t="39902" x="6267450" y="2228850"/>
          <p14:tracePt t="39918" x="6292850" y="2216150"/>
          <p14:tracePt t="39934" x="6292850" y="2209800"/>
          <p14:tracePt t="39951" x="6299200" y="2203450"/>
          <p14:tracePt t="40186" x="6273800" y="2184400"/>
          <p14:tracePt t="40193" x="6254750" y="2165350"/>
          <p14:tracePt t="40203" x="6229350" y="2139950"/>
          <p14:tracePt t="40211" x="6165850" y="2101850"/>
          <p14:tracePt t="40228" x="6000750" y="2019300"/>
          <p14:tracePt t="40246" x="5778500" y="1898650"/>
          <p14:tracePt t="40264" x="5518150" y="1771650"/>
          <p14:tracePt t="40278" x="5289550" y="1638300"/>
          <p14:tracePt t="40294" x="5207000" y="1555750"/>
          <p14:tracePt t="40311" x="5099050" y="1454150"/>
          <p14:tracePt t="40328" x="5054600" y="1409700"/>
          <p14:tracePt t="40345" x="5048250" y="1397000"/>
          <p14:tracePt t="40386" x="5048250" y="1390650"/>
          <p14:tracePt t="40426" x="5048250" y="1384300"/>
          <p14:tracePt t="40451" x="5048250" y="1377950"/>
          <p14:tracePt t="40467" x="5048250" y="1365250"/>
          <p14:tracePt t="40474" x="5048250" y="1358900"/>
          <p14:tracePt t="40483" x="5048250" y="1352550"/>
          <p14:tracePt t="40494" x="5048250" y="1314450"/>
          <p14:tracePt t="40511" x="5035550" y="1276350"/>
          <p14:tracePt t="40528" x="5029200" y="1250950"/>
          <p14:tracePt t="40544" x="5029200" y="1244600"/>
          <p14:tracePt t="40616" x="5029200" y="1238250"/>
          <p14:tracePt t="40624" x="5041900" y="1238250"/>
          <p14:tracePt t="40634" x="5073650" y="1238250"/>
          <p14:tracePt t="40644" x="5118100" y="1238250"/>
          <p14:tracePt t="40663" x="5238750" y="1270000"/>
          <p14:tracePt t="40678" x="5486400" y="1314450"/>
          <p14:tracePt t="40695" x="5645150" y="1339850"/>
          <p14:tracePt t="40711" x="5753100" y="1346200"/>
          <p14:tracePt t="40728" x="5784850" y="1339850"/>
          <p14:tracePt t="40745" x="5797550" y="1333500"/>
          <p14:tracePt t="40761" x="5797550" y="1320800"/>
          <p14:tracePt t="41266" x="5797550" y="1301750"/>
          <p14:tracePt t="41274" x="5797550" y="1295400"/>
          <p14:tracePt t="41284" x="5797550" y="1263650"/>
          <p14:tracePt t="41291" x="5791200" y="1225550"/>
          <p14:tracePt t="41308" x="5791200" y="1162050"/>
          <p14:tracePt t="41325" x="5791200" y="1111250"/>
          <p14:tracePt t="41342" x="5791200" y="1085850"/>
          <p14:tracePt t="41358" x="5791200" y="1079500"/>
          <p14:tracePt t="41523" x="5791200" y="1085850"/>
          <p14:tracePt t="41530" x="5803900" y="1098550"/>
          <p14:tracePt t="41542" x="5816600" y="1117600"/>
          <p14:tracePt t="41563" x="5854700" y="1130300"/>
          <p14:tracePt t="41597" x="5854700" y="1136650"/>
          <p14:tracePt t="41618" x="5861050" y="1136650"/>
          <p14:tracePt t="41706" x="5867400" y="1143000"/>
          <p14:tracePt t="41939" x="5854700" y="1136650"/>
          <p14:tracePt t="41947" x="5848350" y="1130300"/>
          <p14:tracePt t="41956" x="5842000" y="1123950"/>
          <p14:tracePt t="41972" x="5835650" y="1123950"/>
          <p14:tracePt t="41986" x="5829300" y="1123950"/>
          <p14:tracePt t="42131" x="5822950" y="1117600"/>
          <p14:tracePt t="42139" x="5816600" y="1111250"/>
          <p14:tracePt t="42157" x="5816600" y="1104900"/>
          <p14:tracePt t="42172" x="5810250" y="1104900"/>
          <p14:tracePt t="42181" x="5803900" y="1098550"/>
          <p14:tracePt t="4262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754" y="1079255"/>
            <a:ext cx="9448800" cy="2571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5720" y="2400120"/>
              <a:ext cx="8179200" cy="12322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6360" y="2390760"/>
                <a:ext cx="8197920" cy="1251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06"/>
    </mc:Choice>
    <mc:Fallback>
      <p:transition spd="slow" advTm="83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" y="161925"/>
            <a:ext cx="10753725" cy="6534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600" y="647640"/>
              <a:ext cx="11487600" cy="60264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240" y="638280"/>
                <a:ext cx="11506320" cy="6045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830"/>
    </mc:Choice>
    <mc:Fallback>
      <p:transition spd="slow" advTm="403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09687"/>
            <a:ext cx="10668000" cy="4238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9000" y="2622600"/>
              <a:ext cx="10484280" cy="29466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640" y="2613240"/>
                <a:ext cx="10503000" cy="2965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5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93"/>
    </mc:Choice>
    <mc:Fallback>
      <p:transition spd="slow" advTm="10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54" y="852854"/>
            <a:ext cx="10744200" cy="3200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1480" y="2095560"/>
              <a:ext cx="9550800" cy="19180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2120" y="2086200"/>
                <a:ext cx="9569520" cy="1936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3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71"/>
    </mc:Choice>
    <mc:Fallback>
      <p:transition spd="slow" advTm="83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8" y="216877"/>
            <a:ext cx="10934700" cy="6553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잉크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9800" y="1498680"/>
              <a:ext cx="9976320" cy="5105520"/>
            </p14:xfrm>
          </p:contentPart>
        </mc:Choice>
        <mc:Fallback>
          <p:pic>
            <p:nvPicPr>
              <p:cNvPr id="7" name="잉크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440" y="1489320"/>
                <a:ext cx="9995040" cy="51242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5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218"/>
    </mc:Choice>
    <mc:Fallback>
      <p:transition spd="slow" advTm="437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08" y="1027601"/>
            <a:ext cx="8982075" cy="2657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87800" y="1701720"/>
              <a:ext cx="4680360" cy="16578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8440" y="1692360"/>
                <a:ext cx="4699080" cy="1676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5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27"/>
    </mc:Choice>
    <mc:Fallback>
      <p:transition spd="slow" advTm="42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</Words>
  <Application>Microsoft Office PowerPoint</Application>
  <PresentationFormat>와이드스크린</PresentationFormat>
  <Paragraphs>3</Paragraphs>
  <Slides>16</Slides>
  <Notes>0</Notes>
  <HiddenSlides>0</HiddenSlides>
  <MMClips>16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5</cp:revision>
  <dcterms:created xsi:type="dcterms:W3CDTF">2021-03-08T01:52:48Z</dcterms:created>
  <dcterms:modified xsi:type="dcterms:W3CDTF">2021-03-08T03:09:29Z</dcterms:modified>
</cp:coreProperties>
</file>